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 id="2147483713" r:id="rId2"/>
  </p:sldMasterIdLst>
  <p:notesMasterIdLst>
    <p:notesMasterId r:id="rId10"/>
  </p:notesMasterIdLst>
  <p:sldIdLst>
    <p:sldId id="282" r:id="rId3"/>
    <p:sldId id="284" r:id="rId4"/>
    <p:sldId id="257" r:id="rId5"/>
    <p:sldId id="263" r:id="rId6"/>
    <p:sldId id="264" r:id="rId7"/>
    <p:sldId id="305" r:id="rId8"/>
    <p:sldId id="289" r:id="rId9"/>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651" autoAdjust="0"/>
    <p:restoredTop sz="69521" autoAdjust="0"/>
  </p:normalViewPr>
  <p:slideViewPr>
    <p:cSldViewPr snapToGrid="0">
      <p:cViewPr varScale="1">
        <p:scale>
          <a:sx n="75" d="100"/>
          <a:sy n="75" d="100"/>
        </p:scale>
        <p:origin x="78" y="1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6D3365-4A8A-4DA3-BD71-AB4EFFED647C}" type="datetimeFigureOut">
              <a:rPr lang="en-GB" smtClean="0"/>
              <a:t>29/11/2022</a:t>
            </a:fld>
            <a:endParaRPr lang="en-GB"/>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9F4496-6F4B-438F-AC44-81C66DAF8246}" type="slidenum">
              <a:rPr lang="en-GB" smtClean="0"/>
              <a:t>‹#›</a:t>
            </a:fld>
            <a:endParaRPr lang="en-GB"/>
          </a:p>
        </p:txBody>
      </p:sp>
    </p:spTree>
    <p:extLst>
      <p:ext uri="{BB962C8B-B14F-4D97-AF65-F5344CB8AC3E}">
        <p14:creationId xmlns:p14="http://schemas.microsoft.com/office/powerpoint/2010/main" val="565813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goedgeweten.be/ingredienten/e401/*/"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200" kern="1200" dirty="0">
                <a:solidFill>
                  <a:schemeClr val="tx1"/>
                </a:solidFill>
                <a:effectLst/>
                <a:latin typeface="+mn-lt"/>
                <a:ea typeface="+mn-ea"/>
                <a:cs typeface="+mn-cs"/>
              </a:rPr>
              <a:t>Wat kunnen we eten in de toekomst? Hoe ziet ons drinken eruit? En gebruiken we nog plastiek als verpakking? De oceaan kan een oplossing zijn voor al deze vragen.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kern="1200" dirty="0">
                <a:solidFill>
                  <a:schemeClr val="tx1"/>
                </a:solidFill>
                <a:effectLst/>
                <a:latin typeface="+mn-lt"/>
                <a:ea typeface="+mn-ea"/>
                <a:cs typeface="+mn-cs"/>
              </a:rPr>
              <a:t>PowerPoint door Charlotte Beerten van </a:t>
            </a:r>
            <a:r>
              <a:rPr lang="nl-BE" sz="1200" kern="1200" dirty="0" err="1">
                <a:solidFill>
                  <a:schemeClr val="tx1"/>
                </a:solidFill>
                <a:effectLst/>
                <a:latin typeface="+mn-lt"/>
                <a:ea typeface="+mn-ea"/>
                <a:cs typeface="+mn-cs"/>
              </a:rPr>
              <a:t>PlaneetZee</a:t>
            </a:r>
            <a:r>
              <a:rPr lang="nl-BE" sz="1200" kern="1200" dirty="0">
                <a:solidFill>
                  <a:schemeClr val="tx1"/>
                </a:solidFill>
                <a:effectLst/>
                <a:latin typeface="+mn-lt"/>
                <a:ea typeface="+mn-ea"/>
                <a:cs typeface="+mn-cs"/>
              </a:rPr>
              <a:t>, VLIZ</a:t>
            </a:r>
            <a:endParaRPr lang="en-GB"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9F4496-6F4B-438F-AC44-81C66DAF824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15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kern="1200" dirty="0">
                <a:solidFill>
                  <a:schemeClr val="tx1"/>
                </a:solidFill>
                <a:effectLst/>
                <a:latin typeface="+mn-lt"/>
                <a:ea typeface="+mn-ea"/>
                <a:cs typeface="+mn-cs"/>
              </a:rPr>
              <a:t>We zijn het jaar 2064. Welke leeftijd heb jij dan? </a:t>
            </a:r>
          </a:p>
          <a:p>
            <a:r>
              <a:rPr lang="nl-BE" sz="1200" kern="1200" dirty="0">
                <a:solidFill>
                  <a:schemeClr val="tx1"/>
                </a:solidFill>
                <a:effectLst/>
                <a:latin typeface="+mn-lt"/>
                <a:ea typeface="+mn-ea"/>
                <a:cs typeface="+mn-cs"/>
              </a:rPr>
              <a:t>De wereldbevolking is ondertussen 9,7 miljard. Dit is 97 met 8 nullen. In 2020 waren er 7,8 miljard mensen. </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9F4496-6F4B-438F-AC44-81C66DAF824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7161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i="1" kern="1200" dirty="0">
                <a:solidFill>
                  <a:schemeClr val="tx1"/>
                </a:solidFill>
                <a:effectLst/>
                <a:latin typeface="+mn-lt"/>
                <a:ea typeface="+mn-ea"/>
                <a:cs typeface="+mn-cs"/>
              </a:rPr>
              <a:t>Hoe denken jullie dat het drinken van de toekomst eruit zal zien?</a:t>
            </a:r>
          </a:p>
          <a:p>
            <a:endParaRPr lang="nl-BE"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5"/>
          </p:nvPr>
        </p:nvSpPr>
        <p:spPr/>
        <p:txBody>
          <a:bodyPr/>
          <a:lstStyle/>
          <a:p>
            <a:fld id="{9E07F72E-D352-4578-BD1D-1E06CCEDD881}" type="slidenum">
              <a:rPr lang="en-GB" smtClean="0"/>
              <a:t>3</a:t>
            </a:fld>
            <a:endParaRPr lang="en-GB"/>
          </a:p>
        </p:txBody>
      </p:sp>
    </p:spTree>
    <p:extLst>
      <p:ext uri="{BB962C8B-B14F-4D97-AF65-F5344CB8AC3E}">
        <p14:creationId xmlns:p14="http://schemas.microsoft.com/office/powerpoint/2010/main" val="2167379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i="1" kern="1200" dirty="0">
                <a:solidFill>
                  <a:schemeClr val="tx1"/>
                </a:solidFill>
                <a:effectLst/>
                <a:latin typeface="+mn-lt"/>
                <a:ea typeface="+mn-ea"/>
                <a:cs typeface="+mn-cs"/>
              </a:rPr>
              <a:t>Wachten tot een leerling vraagt wat eetbare vloeistoffen zijn, anders zelf de vraag stellen. Wat is dat? Uitleggen door water in een plastieken zak te doen. Vraag of ze dit zouden eten? De leerlingen zullen nee zeggen. Eetbare vloeistoffen zijn vloeistoffen die je met de verpakking eet. Op de dia staat een duidelijk voorbeeld.</a:t>
            </a:r>
            <a:endParaRPr lang="nl-BE" sz="1200" kern="1200" dirty="0">
              <a:solidFill>
                <a:schemeClr val="tx1"/>
              </a:solidFill>
              <a:effectLst/>
              <a:latin typeface="+mn-lt"/>
              <a:ea typeface="+mn-ea"/>
              <a:cs typeface="+mn-cs"/>
            </a:endParaRPr>
          </a:p>
          <a:p>
            <a:pPr lvl="0"/>
            <a:endParaRPr lang="en-GB" sz="1200" kern="1200" dirty="0">
              <a:solidFill>
                <a:schemeClr val="tx1"/>
              </a:solidFill>
              <a:effectLst/>
              <a:latin typeface="+mn-lt"/>
              <a:ea typeface="+mn-ea"/>
              <a:cs typeface="+mn-cs"/>
            </a:endParaRPr>
          </a:p>
          <a:p>
            <a:pPr lvl="0"/>
            <a:r>
              <a:rPr lang="en-GB" sz="1200" kern="1200" dirty="0" err="1">
                <a:solidFill>
                  <a:schemeClr val="tx1"/>
                </a:solidFill>
                <a:effectLst/>
                <a:latin typeface="+mn-lt"/>
                <a:ea typeface="+mn-ea"/>
                <a:cs typeface="+mn-cs"/>
              </a:rPr>
              <a:t>Welke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vloeistoffen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zou</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jij</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eetbaar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willen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maken</a:t>
            </a:r>
            <a:r>
              <a:rPr lang="en-GB" sz="1200" kern="1200" dirty="0">
                <a:solidFill>
                  <a:schemeClr val="tx1"/>
                </a:solidFill>
                <a:effectLst/>
                <a:latin typeface="+mn-lt"/>
                <a:ea typeface="+mn-ea"/>
                <a:cs typeface="+mn-cs"/>
              </a:rPr>
              <a:t>?</a:t>
            </a:r>
            <a:endParaRPr lang="nl-BE" sz="1200" kern="1200" dirty="0">
              <a:solidFill>
                <a:schemeClr val="tx1"/>
              </a:solidFill>
              <a:effectLst/>
              <a:latin typeface="+mn-lt"/>
              <a:ea typeface="+mn-ea"/>
              <a:cs typeface="+mn-cs"/>
            </a:endParaRPr>
          </a:p>
          <a:p>
            <a:r>
              <a:rPr lang="nl-BE" sz="1200" i="1" kern="1200" dirty="0">
                <a:solidFill>
                  <a:schemeClr val="tx1"/>
                </a:solidFill>
                <a:effectLst/>
                <a:latin typeface="+mn-lt"/>
                <a:ea typeface="+mn-ea"/>
                <a:cs typeface="+mn-cs"/>
              </a:rPr>
              <a:t>Om de leerlingen hierin te helpen moeten ze denken dat ze op restaurant gaan. Op restaurant zouden ze ketchup, fruitsap, soep, saus en koffie op deze manier kunnen geven.</a:t>
            </a:r>
            <a:endParaRPr lang="nl-BE"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5"/>
          </p:nvPr>
        </p:nvSpPr>
        <p:spPr/>
        <p:txBody>
          <a:bodyPr/>
          <a:lstStyle/>
          <a:p>
            <a:fld id="{1B9F4496-6F4B-438F-AC44-81C66DAF8246}" type="slidenum">
              <a:rPr lang="en-GB" smtClean="0"/>
              <a:t>4</a:t>
            </a:fld>
            <a:endParaRPr lang="en-GB"/>
          </a:p>
        </p:txBody>
      </p:sp>
    </p:spTree>
    <p:extLst>
      <p:ext uri="{BB962C8B-B14F-4D97-AF65-F5344CB8AC3E}">
        <p14:creationId xmlns:p14="http://schemas.microsoft.com/office/powerpoint/2010/main" val="9273547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r>
              <a:rPr lang="en-GB" sz="1200" i="1" kern="1200" dirty="0" err="1">
                <a:solidFill>
                  <a:schemeClr val="tx1"/>
                </a:solidFill>
                <a:effectLst/>
                <a:latin typeface="+mn-lt"/>
                <a:ea typeface="+mn-ea"/>
                <a:cs typeface="+mn-cs"/>
              </a:rPr>
              <a:t>Tijdens</a:t>
            </a:r>
            <a:r>
              <a:rPr lang="en-GB" sz="1200" i="1" kern="1200" dirty="0">
                <a:solidFill>
                  <a:schemeClr val="tx1"/>
                </a:solidFill>
                <a:effectLst/>
                <a:latin typeface="+mn-lt"/>
                <a:ea typeface="+mn-ea"/>
                <a:cs typeface="+mn-cs"/>
              </a:rPr>
              <a:t> het </a:t>
            </a:r>
            <a:r>
              <a:rPr lang="en-GB" sz="1200" i="1" kern="1200" dirty="0" err="1">
                <a:solidFill>
                  <a:schemeClr val="tx1"/>
                </a:solidFill>
                <a:effectLst/>
                <a:latin typeface="+mn-lt"/>
                <a:ea typeface="+mn-ea"/>
                <a:cs typeface="+mn-cs"/>
              </a:rPr>
              <a:t>wachten</a:t>
            </a:r>
            <a:r>
              <a:rPr lang="en-GB" sz="1200" i="1" kern="1200" dirty="0">
                <a:solidFill>
                  <a:schemeClr val="tx1"/>
                </a:solidFill>
                <a:effectLst/>
                <a:latin typeface="+mn-lt"/>
                <a:ea typeface="+mn-ea"/>
                <a:cs typeface="+mn-cs"/>
              </a:rPr>
              <a:t> </a:t>
            </a:r>
            <a:r>
              <a:rPr lang="en-GB" sz="1200" i="1" kern="1200" dirty="0" err="1">
                <a:solidFill>
                  <a:schemeClr val="tx1"/>
                </a:solidFill>
                <a:effectLst/>
                <a:latin typeface="+mn-lt"/>
                <a:ea typeface="+mn-ea"/>
                <a:cs typeface="+mn-cs"/>
              </a:rPr>
              <a:t>licht</a:t>
            </a:r>
            <a:r>
              <a:rPr lang="en-GB" sz="1200" i="1" kern="1200" dirty="0">
                <a:solidFill>
                  <a:schemeClr val="tx1"/>
                </a:solidFill>
                <a:effectLst/>
                <a:latin typeface="+mn-lt"/>
                <a:ea typeface="+mn-ea"/>
                <a:cs typeface="+mn-cs"/>
              </a:rPr>
              <a:t> je toe wat ze net in het water </a:t>
            </a:r>
            <a:r>
              <a:rPr lang="en-GB" sz="1200" i="1" kern="1200" dirty="0" err="1">
                <a:solidFill>
                  <a:schemeClr val="tx1"/>
                </a:solidFill>
                <a:effectLst/>
                <a:latin typeface="+mn-lt"/>
                <a:ea typeface="+mn-ea"/>
                <a:cs typeface="+mn-cs"/>
              </a:rPr>
              <a:t>hebben</a:t>
            </a:r>
            <a:r>
              <a:rPr lang="en-GB" sz="1200" i="1" kern="1200" dirty="0">
                <a:solidFill>
                  <a:schemeClr val="tx1"/>
                </a:solidFill>
                <a:effectLst/>
                <a:latin typeface="+mn-lt"/>
                <a:ea typeface="+mn-ea"/>
                <a:cs typeface="+mn-cs"/>
              </a:rPr>
              <a:t> </a:t>
            </a:r>
            <a:r>
              <a:rPr lang="en-GB" sz="1200" i="1" kern="1200" dirty="0" err="1">
                <a:solidFill>
                  <a:schemeClr val="tx1"/>
                </a:solidFill>
                <a:effectLst/>
                <a:latin typeface="+mn-lt"/>
                <a:ea typeface="+mn-ea"/>
                <a:cs typeface="+mn-cs"/>
              </a:rPr>
              <a:t>toegevoegd</a:t>
            </a:r>
            <a:r>
              <a:rPr lang="en-GB" sz="1200" i="1" kern="1200" dirty="0">
                <a:solidFill>
                  <a:schemeClr val="tx1"/>
                </a:solidFill>
                <a:effectLst/>
                <a:latin typeface="+mn-lt"/>
                <a:ea typeface="+mn-ea"/>
                <a:cs typeface="+mn-cs"/>
              </a:rPr>
              <a:t>. Ze </a:t>
            </a:r>
            <a:r>
              <a:rPr lang="en-GB" sz="1200" i="1" kern="1200" dirty="0" err="1">
                <a:solidFill>
                  <a:schemeClr val="tx1"/>
                </a:solidFill>
                <a:effectLst/>
                <a:latin typeface="+mn-lt"/>
                <a:ea typeface="+mn-ea"/>
                <a:cs typeface="+mn-cs"/>
              </a:rPr>
              <a:t>hebben</a:t>
            </a:r>
            <a:r>
              <a:rPr lang="en-GB" sz="1200" i="1" kern="1200" dirty="0">
                <a:solidFill>
                  <a:schemeClr val="tx1"/>
                </a:solidFill>
                <a:effectLst/>
                <a:latin typeface="+mn-lt"/>
                <a:ea typeface="+mn-ea"/>
                <a:cs typeface="+mn-cs"/>
              </a:rPr>
              <a:t> </a:t>
            </a:r>
            <a:r>
              <a:rPr lang="en-GB" sz="1200" i="1" kern="1200" dirty="0" err="1">
                <a:solidFill>
                  <a:schemeClr val="tx1"/>
                </a:solidFill>
                <a:effectLst/>
                <a:latin typeface="+mn-lt"/>
                <a:ea typeface="+mn-ea"/>
                <a:cs typeface="+mn-cs"/>
              </a:rPr>
              <a:t>natriumalginaat</a:t>
            </a:r>
            <a:r>
              <a:rPr lang="en-GB" sz="1200" i="1" kern="1200" dirty="0">
                <a:solidFill>
                  <a:schemeClr val="tx1"/>
                </a:solidFill>
                <a:effectLst/>
                <a:latin typeface="+mn-lt"/>
                <a:ea typeface="+mn-ea"/>
                <a:cs typeface="+mn-cs"/>
              </a:rPr>
              <a:t> </a:t>
            </a:r>
            <a:r>
              <a:rPr lang="en-GB" sz="1200" i="1" kern="1200" dirty="0" err="1">
                <a:solidFill>
                  <a:schemeClr val="tx1"/>
                </a:solidFill>
                <a:effectLst/>
                <a:latin typeface="+mn-lt"/>
                <a:ea typeface="+mn-ea"/>
                <a:cs typeface="+mn-cs"/>
              </a:rPr>
              <a:t>gebruikt</a:t>
            </a:r>
            <a:r>
              <a:rPr lang="en-GB" sz="1200" i="1" kern="1200" dirty="0">
                <a:solidFill>
                  <a:schemeClr val="tx1"/>
                </a:solidFill>
                <a:effectLst/>
                <a:latin typeface="+mn-lt"/>
                <a:ea typeface="+mn-ea"/>
                <a:cs typeface="+mn-cs"/>
              </a:rPr>
              <a:t>. </a:t>
            </a:r>
            <a:r>
              <a:rPr lang="en-GB" sz="1200" i="1" kern="1200" dirty="0" err="1">
                <a:solidFill>
                  <a:schemeClr val="tx1"/>
                </a:solidFill>
                <a:effectLst/>
                <a:latin typeface="+mn-lt"/>
                <a:ea typeface="+mn-ea"/>
                <a:cs typeface="+mn-cs"/>
              </a:rPr>
              <a:t>Dit</a:t>
            </a:r>
            <a:r>
              <a:rPr lang="en-GB" sz="1200" i="1" kern="1200" dirty="0">
                <a:solidFill>
                  <a:schemeClr val="tx1"/>
                </a:solidFill>
                <a:effectLst/>
                <a:latin typeface="+mn-lt"/>
                <a:ea typeface="+mn-ea"/>
                <a:cs typeface="+mn-cs"/>
              </a:rPr>
              <a:t> is </a:t>
            </a:r>
            <a:r>
              <a:rPr lang="en-GB" sz="1200" i="1" kern="1200" dirty="0" err="1">
                <a:solidFill>
                  <a:schemeClr val="tx1"/>
                </a:solidFill>
                <a:effectLst/>
                <a:latin typeface="+mn-lt"/>
                <a:ea typeface="+mn-ea"/>
                <a:cs typeface="+mn-cs"/>
              </a:rPr>
              <a:t>gehaald</a:t>
            </a:r>
            <a:r>
              <a:rPr lang="en-GB" sz="1200" i="1" kern="1200" dirty="0">
                <a:solidFill>
                  <a:schemeClr val="tx1"/>
                </a:solidFill>
                <a:effectLst/>
                <a:latin typeface="+mn-lt"/>
                <a:ea typeface="+mn-ea"/>
                <a:cs typeface="+mn-cs"/>
              </a:rPr>
              <a:t> </a:t>
            </a:r>
            <a:r>
              <a:rPr lang="en-GB" sz="1200" i="1" kern="1200" dirty="0" err="1">
                <a:solidFill>
                  <a:schemeClr val="tx1"/>
                </a:solidFill>
                <a:effectLst/>
                <a:latin typeface="+mn-lt"/>
                <a:ea typeface="+mn-ea"/>
                <a:cs typeface="+mn-cs"/>
              </a:rPr>
              <a:t>uit</a:t>
            </a:r>
            <a:r>
              <a:rPr lang="en-GB" sz="1200" i="1" kern="1200" dirty="0">
                <a:solidFill>
                  <a:schemeClr val="tx1"/>
                </a:solidFill>
                <a:effectLst/>
                <a:latin typeface="+mn-lt"/>
                <a:ea typeface="+mn-ea"/>
                <a:cs typeface="+mn-cs"/>
              </a:rPr>
              <a:t> </a:t>
            </a:r>
            <a:r>
              <a:rPr lang="en-GB" sz="1200" i="1" kern="1200" dirty="0" err="1">
                <a:solidFill>
                  <a:schemeClr val="tx1"/>
                </a:solidFill>
                <a:effectLst/>
                <a:latin typeface="+mn-lt"/>
                <a:ea typeface="+mn-ea"/>
                <a:cs typeface="+mn-cs"/>
              </a:rPr>
              <a:t>bruine</a:t>
            </a:r>
            <a:r>
              <a:rPr lang="en-GB" sz="1200" i="1" kern="1200" dirty="0">
                <a:solidFill>
                  <a:schemeClr val="tx1"/>
                </a:solidFill>
                <a:effectLst/>
                <a:latin typeface="+mn-lt"/>
                <a:ea typeface="+mn-ea"/>
                <a:cs typeface="+mn-cs"/>
              </a:rPr>
              <a:t> </a:t>
            </a:r>
            <a:r>
              <a:rPr lang="en-GB" sz="1200" i="1" kern="1200" dirty="0" err="1">
                <a:solidFill>
                  <a:schemeClr val="tx1"/>
                </a:solidFill>
                <a:effectLst/>
                <a:latin typeface="+mn-lt"/>
                <a:ea typeface="+mn-ea"/>
                <a:cs typeface="+mn-cs"/>
              </a:rPr>
              <a:t>zeewieren</a:t>
            </a:r>
            <a:r>
              <a:rPr lang="en-GB" sz="1200" i="1" kern="1200" dirty="0">
                <a:solidFill>
                  <a:schemeClr val="tx1"/>
                </a:solidFill>
                <a:effectLst/>
                <a:latin typeface="+mn-lt"/>
                <a:ea typeface="+mn-ea"/>
                <a:cs typeface="+mn-cs"/>
              </a:rPr>
              <a:t> (</a:t>
            </a:r>
            <a:r>
              <a:rPr lang="en-GB" sz="1200" i="1" kern="1200" dirty="0" err="1">
                <a:solidFill>
                  <a:schemeClr val="tx1"/>
                </a:solidFill>
                <a:effectLst/>
                <a:latin typeface="+mn-lt"/>
                <a:ea typeface="+mn-ea"/>
                <a:cs typeface="+mn-cs"/>
              </a:rPr>
              <a:t>zie</a:t>
            </a:r>
            <a:r>
              <a:rPr lang="en-GB" sz="1200" i="1" kern="1200" dirty="0">
                <a:solidFill>
                  <a:schemeClr val="tx1"/>
                </a:solidFill>
                <a:effectLst/>
                <a:latin typeface="+mn-lt"/>
                <a:ea typeface="+mn-ea"/>
                <a:cs typeface="+mn-cs"/>
              </a:rPr>
              <a:t> </a:t>
            </a:r>
            <a:r>
              <a:rPr lang="en-GB" sz="1200" i="1" kern="1200" dirty="0" err="1">
                <a:solidFill>
                  <a:schemeClr val="tx1"/>
                </a:solidFill>
                <a:effectLst/>
                <a:latin typeface="+mn-lt"/>
                <a:ea typeface="+mn-ea"/>
                <a:cs typeface="+mn-cs"/>
              </a:rPr>
              <a:t>foto</a:t>
            </a:r>
            <a:r>
              <a:rPr lang="en-GB" sz="1200" i="1" kern="1200" dirty="0">
                <a:solidFill>
                  <a:schemeClr val="tx1"/>
                </a:solidFill>
                <a:effectLst/>
                <a:latin typeface="+mn-lt"/>
                <a:ea typeface="+mn-ea"/>
                <a:cs typeface="+mn-cs"/>
              </a:rPr>
              <a:t>). Op </a:t>
            </a:r>
            <a:r>
              <a:rPr lang="en-GB" sz="1200" i="1" kern="1200" dirty="0" err="1">
                <a:solidFill>
                  <a:schemeClr val="tx1"/>
                </a:solidFill>
                <a:effectLst/>
                <a:latin typeface="+mn-lt"/>
                <a:ea typeface="+mn-ea"/>
                <a:cs typeface="+mn-cs"/>
              </a:rPr>
              <a:t>een</a:t>
            </a:r>
            <a:r>
              <a:rPr lang="en-GB" sz="1200" i="1" kern="1200" dirty="0">
                <a:solidFill>
                  <a:schemeClr val="tx1"/>
                </a:solidFill>
                <a:effectLst/>
                <a:latin typeface="+mn-lt"/>
                <a:ea typeface="+mn-ea"/>
                <a:cs typeface="+mn-cs"/>
              </a:rPr>
              <a:t> </a:t>
            </a:r>
            <a:r>
              <a:rPr lang="en-GB" sz="1200" i="1" kern="1200" dirty="0" err="1">
                <a:solidFill>
                  <a:schemeClr val="tx1"/>
                </a:solidFill>
                <a:effectLst/>
                <a:latin typeface="+mn-lt"/>
                <a:ea typeface="+mn-ea"/>
                <a:cs typeface="+mn-cs"/>
              </a:rPr>
              <a:t>lijst</a:t>
            </a:r>
            <a:r>
              <a:rPr lang="en-GB" sz="1200" i="1" kern="1200" dirty="0">
                <a:solidFill>
                  <a:schemeClr val="tx1"/>
                </a:solidFill>
                <a:effectLst/>
                <a:latin typeface="+mn-lt"/>
                <a:ea typeface="+mn-ea"/>
                <a:cs typeface="+mn-cs"/>
              </a:rPr>
              <a:t> met </a:t>
            </a:r>
            <a:r>
              <a:rPr lang="en-GB" sz="1200" i="1" kern="1200" dirty="0" err="1">
                <a:solidFill>
                  <a:schemeClr val="tx1"/>
                </a:solidFill>
                <a:effectLst/>
                <a:latin typeface="+mn-lt"/>
                <a:ea typeface="+mn-ea"/>
                <a:cs typeface="+mn-cs"/>
              </a:rPr>
              <a:t>ingrediënten</a:t>
            </a:r>
            <a:r>
              <a:rPr lang="en-GB" sz="1200" i="1" kern="1200" dirty="0">
                <a:solidFill>
                  <a:schemeClr val="tx1"/>
                </a:solidFill>
                <a:effectLst/>
                <a:latin typeface="+mn-lt"/>
                <a:ea typeface="+mn-ea"/>
                <a:cs typeface="+mn-cs"/>
              </a:rPr>
              <a:t> </a:t>
            </a:r>
            <a:r>
              <a:rPr lang="en-GB" sz="1200" i="1" kern="1200" dirty="0" err="1">
                <a:solidFill>
                  <a:schemeClr val="tx1"/>
                </a:solidFill>
                <a:effectLst/>
                <a:latin typeface="+mn-lt"/>
                <a:ea typeface="+mn-ea"/>
                <a:cs typeface="+mn-cs"/>
              </a:rPr>
              <a:t>krijgt</a:t>
            </a:r>
            <a:r>
              <a:rPr lang="en-GB" sz="1200" i="1" kern="1200" dirty="0">
                <a:solidFill>
                  <a:schemeClr val="tx1"/>
                </a:solidFill>
                <a:effectLst/>
                <a:latin typeface="+mn-lt"/>
                <a:ea typeface="+mn-ea"/>
                <a:cs typeface="+mn-cs"/>
              </a:rPr>
              <a:t> het de naam E401. </a:t>
            </a:r>
            <a:r>
              <a:rPr lang="nl-BE" sz="1200" i="1" kern="1200" dirty="0">
                <a:solidFill>
                  <a:schemeClr val="tx1"/>
                </a:solidFill>
                <a:effectLst/>
                <a:latin typeface="+mn-lt"/>
                <a:ea typeface="+mn-ea"/>
                <a:cs typeface="+mn-cs"/>
              </a:rPr>
              <a:t>Waar zit dit nog in? Laat de leerlingen dit per groep of klassikaal opzoeken. </a:t>
            </a:r>
            <a:endParaRPr lang="nl-BE" sz="1200" kern="1200" dirty="0">
              <a:solidFill>
                <a:schemeClr val="tx1"/>
              </a:solidFill>
              <a:effectLst/>
              <a:latin typeface="+mn-lt"/>
              <a:ea typeface="+mn-ea"/>
              <a:cs typeface="+mn-cs"/>
            </a:endParaRPr>
          </a:p>
          <a:p>
            <a:pPr lvl="0"/>
            <a:r>
              <a:rPr lang="nl-BE" sz="1200" kern="1200" dirty="0">
                <a:solidFill>
                  <a:schemeClr val="tx1"/>
                </a:solidFill>
                <a:effectLst/>
                <a:latin typeface="+mn-lt"/>
                <a:ea typeface="+mn-ea"/>
                <a:cs typeface="+mn-cs"/>
              </a:rPr>
              <a:t>Surf naar </a:t>
            </a:r>
            <a:r>
              <a:rPr lang="nl-BE" sz="1200" u="sng" kern="1200" dirty="0">
                <a:solidFill>
                  <a:schemeClr val="tx1"/>
                </a:solidFill>
                <a:effectLst/>
                <a:latin typeface="+mn-lt"/>
                <a:ea typeface="+mn-ea"/>
                <a:cs typeface="+mn-cs"/>
                <a:hlinkClick r:id="rId3"/>
              </a:rPr>
              <a:t>http://www.goedgeweten.be/ingredienten/e401/*/</a:t>
            </a:r>
            <a:r>
              <a:rPr lang="nl-BE" sz="1200" kern="1200" dirty="0">
                <a:solidFill>
                  <a:schemeClr val="tx1"/>
                </a:solidFill>
                <a:effectLst/>
                <a:latin typeface="+mn-lt"/>
                <a:ea typeface="+mn-ea"/>
                <a:cs typeface="+mn-cs"/>
              </a:rPr>
              <a:t>. Bekijk welke producten E401 bevatten.</a:t>
            </a:r>
          </a:p>
          <a:p>
            <a:endParaRPr lang="nl-BE"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5"/>
          </p:nvPr>
        </p:nvSpPr>
        <p:spPr/>
        <p:txBody>
          <a:bodyPr/>
          <a:lstStyle/>
          <a:p>
            <a:fld id="{1B9F4496-6F4B-438F-AC44-81C66DAF8246}" type="slidenum">
              <a:rPr lang="en-GB" smtClean="0"/>
              <a:t>5</a:t>
            </a:fld>
            <a:endParaRPr lang="en-GB"/>
          </a:p>
        </p:txBody>
      </p:sp>
    </p:spTree>
    <p:extLst>
      <p:ext uri="{BB962C8B-B14F-4D97-AF65-F5344CB8AC3E}">
        <p14:creationId xmlns:p14="http://schemas.microsoft.com/office/powerpoint/2010/main" val="276114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200" i="1" kern="1200" dirty="0">
                <a:solidFill>
                  <a:schemeClr val="tx1"/>
                </a:solidFill>
                <a:effectLst/>
                <a:latin typeface="+mn-lt"/>
                <a:ea typeface="+mn-ea"/>
                <a:cs typeface="+mn-cs"/>
              </a:rPr>
              <a:t>Wanneer alle stappen zijn uitgevoerd een onderzoek uitvoeren. De leerlingen gebruiken hun zintuigen en vullen het scorebord in.</a:t>
            </a:r>
            <a:endParaRPr lang="nl-BE" sz="1200" kern="1200" dirty="0">
              <a:solidFill>
                <a:schemeClr val="tx1"/>
              </a:solidFill>
              <a:effectLst/>
              <a:latin typeface="+mn-lt"/>
              <a:ea typeface="+mn-ea"/>
              <a:cs typeface="+mn-cs"/>
            </a:endParaRPr>
          </a:p>
          <a:p>
            <a:endParaRPr lang="nl-BE" sz="1200" kern="1200" dirty="0">
              <a:solidFill>
                <a:schemeClr val="tx1"/>
              </a:solidFill>
              <a:effectLst/>
              <a:latin typeface="+mn-lt"/>
              <a:ea typeface="+mn-ea"/>
              <a:cs typeface="+mn-cs"/>
            </a:endParaRPr>
          </a:p>
          <a:p>
            <a:r>
              <a:rPr lang="nl-BE" sz="1200" kern="1200" dirty="0">
                <a:solidFill>
                  <a:schemeClr val="tx1"/>
                </a:solidFill>
                <a:effectLst/>
                <a:latin typeface="+mn-lt"/>
                <a:ea typeface="+mn-ea"/>
                <a:cs typeface="+mn-cs"/>
              </a:rPr>
              <a:t>Welke zintuigen zijn er?</a:t>
            </a:r>
          </a:p>
          <a:p>
            <a:r>
              <a:rPr lang="nl-BE" sz="1200" i="1" kern="1200" dirty="0">
                <a:solidFill>
                  <a:schemeClr val="tx1"/>
                </a:solidFill>
                <a:effectLst/>
                <a:latin typeface="+mn-lt"/>
                <a:ea typeface="+mn-ea"/>
                <a:cs typeface="+mn-cs"/>
              </a:rPr>
              <a:t>Zien, horen, proeven, ruiken en voelen</a:t>
            </a:r>
            <a:endParaRPr lang="nl-BE" sz="1200" kern="1200" dirty="0">
              <a:solidFill>
                <a:schemeClr val="tx1"/>
              </a:solidFill>
              <a:effectLst/>
              <a:latin typeface="+mn-lt"/>
              <a:ea typeface="+mn-ea"/>
              <a:cs typeface="+mn-cs"/>
            </a:endParaRPr>
          </a:p>
          <a:p>
            <a:endParaRPr lang="nl-BE" sz="1200" kern="1200" dirty="0">
              <a:solidFill>
                <a:schemeClr val="tx1"/>
              </a:solidFill>
              <a:effectLst/>
              <a:latin typeface="+mn-lt"/>
              <a:ea typeface="+mn-ea"/>
              <a:cs typeface="+mn-cs"/>
            </a:endParaRPr>
          </a:p>
          <a:p>
            <a:r>
              <a:rPr lang="nl-BE" sz="1200" kern="1200" dirty="0">
                <a:solidFill>
                  <a:schemeClr val="tx1"/>
                </a:solidFill>
                <a:effectLst/>
                <a:latin typeface="+mn-lt"/>
                <a:ea typeface="+mn-ea"/>
                <a:cs typeface="+mn-cs"/>
              </a:rPr>
              <a:t>Op welke manier kunnen we de zintuigen elk afzonderlijk waarnemen?</a:t>
            </a:r>
          </a:p>
          <a:p>
            <a:r>
              <a:rPr lang="nl-BE" sz="1200" i="1" kern="1200" dirty="0">
                <a:solidFill>
                  <a:schemeClr val="tx1"/>
                </a:solidFill>
                <a:effectLst/>
                <a:latin typeface="+mn-lt"/>
                <a:ea typeface="+mn-ea"/>
                <a:cs typeface="+mn-cs"/>
              </a:rPr>
              <a:t>Zien: Met een vergrootglas kijken</a:t>
            </a:r>
            <a:endParaRPr lang="nl-BE" sz="1200" kern="1200" dirty="0">
              <a:solidFill>
                <a:schemeClr val="tx1"/>
              </a:solidFill>
              <a:effectLst/>
              <a:latin typeface="+mn-lt"/>
              <a:ea typeface="+mn-ea"/>
              <a:cs typeface="+mn-cs"/>
            </a:endParaRPr>
          </a:p>
          <a:p>
            <a:r>
              <a:rPr lang="nl-BE" sz="1200" i="1" kern="1200" dirty="0">
                <a:solidFill>
                  <a:schemeClr val="tx1"/>
                </a:solidFill>
                <a:effectLst/>
                <a:latin typeface="+mn-lt"/>
                <a:ea typeface="+mn-ea"/>
                <a:cs typeface="+mn-cs"/>
              </a:rPr>
              <a:t>Horen: Geblinddoekt luisteren</a:t>
            </a:r>
            <a:endParaRPr lang="nl-BE" sz="1200" kern="1200" dirty="0">
              <a:solidFill>
                <a:schemeClr val="tx1"/>
              </a:solidFill>
              <a:effectLst/>
              <a:latin typeface="+mn-lt"/>
              <a:ea typeface="+mn-ea"/>
              <a:cs typeface="+mn-cs"/>
            </a:endParaRPr>
          </a:p>
          <a:p>
            <a:r>
              <a:rPr lang="nl-BE" sz="1200" i="1" kern="1200" dirty="0">
                <a:solidFill>
                  <a:schemeClr val="tx1"/>
                </a:solidFill>
                <a:effectLst/>
                <a:latin typeface="+mn-lt"/>
                <a:ea typeface="+mn-ea"/>
                <a:cs typeface="+mn-cs"/>
              </a:rPr>
              <a:t>Proeven: Geblinddoekt en met de neus toe proeven</a:t>
            </a:r>
            <a:endParaRPr lang="nl-BE" sz="1200" kern="1200" dirty="0">
              <a:solidFill>
                <a:schemeClr val="tx1"/>
              </a:solidFill>
              <a:effectLst/>
              <a:latin typeface="+mn-lt"/>
              <a:ea typeface="+mn-ea"/>
              <a:cs typeface="+mn-cs"/>
            </a:endParaRPr>
          </a:p>
          <a:p>
            <a:r>
              <a:rPr lang="nl-BE" sz="1200" i="1" kern="1200" dirty="0">
                <a:solidFill>
                  <a:schemeClr val="tx1"/>
                </a:solidFill>
                <a:effectLst/>
                <a:latin typeface="+mn-lt"/>
                <a:ea typeface="+mn-ea"/>
                <a:cs typeface="+mn-cs"/>
              </a:rPr>
              <a:t>Ruiken: Onder een doos plaatsen en ruiken</a:t>
            </a:r>
            <a:endParaRPr lang="nl-BE" sz="1200" kern="1200" dirty="0">
              <a:solidFill>
                <a:schemeClr val="tx1"/>
              </a:solidFill>
              <a:effectLst/>
              <a:latin typeface="+mn-lt"/>
              <a:ea typeface="+mn-ea"/>
              <a:cs typeface="+mn-cs"/>
            </a:endParaRPr>
          </a:p>
          <a:p>
            <a:r>
              <a:rPr lang="nl-BE" sz="1200" i="1" kern="1200">
                <a:solidFill>
                  <a:schemeClr val="tx1"/>
                </a:solidFill>
                <a:effectLst/>
                <a:latin typeface="+mn-lt"/>
                <a:ea typeface="+mn-ea"/>
                <a:cs typeface="+mn-cs"/>
              </a:rPr>
              <a:t>Voelen: Geblinddoekt voelen</a:t>
            </a:r>
          </a:p>
          <a:p>
            <a:endParaRPr lang="nl-BE" sz="1200" i="1"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E07F72E-D352-4578-BD1D-1E06CCEDD88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98423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i="1" kern="1200" dirty="0">
                <a:solidFill>
                  <a:schemeClr val="tx1"/>
                </a:solidFill>
                <a:effectLst/>
                <a:latin typeface="+mn-lt"/>
                <a:ea typeface="+mn-ea"/>
                <a:cs typeface="+mn-cs"/>
              </a:rPr>
              <a:t>De leerlingen bespreken met de groep de vragen met een </a:t>
            </a:r>
            <a:r>
              <a:rPr lang="nl-BE" sz="1200" kern="1200" dirty="0">
                <a:solidFill>
                  <a:schemeClr val="tx1"/>
                </a:solidFill>
                <a:effectLst/>
                <a:latin typeface="+mn-lt"/>
                <a:ea typeface="+mn-ea"/>
                <a:cs typeface="+mn-cs"/>
                <a:sym typeface="Wingdings" panose="05000000000000000000" pitchFamily="2" charset="2"/>
              </a:rPr>
              <a:t></a:t>
            </a:r>
            <a:r>
              <a:rPr lang="nl-BE" sz="1200" i="1" kern="1200" dirty="0">
                <a:solidFill>
                  <a:schemeClr val="tx1"/>
                </a:solidFill>
                <a:effectLst/>
                <a:latin typeface="+mn-lt"/>
                <a:ea typeface="+mn-ea"/>
                <a:cs typeface="+mn-cs"/>
                <a:sym typeface="Wingdings" panose="05000000000000000000" pitchFamily="2" charset="2"/>
              </a:rPr>
              <a:t> </a:t>
            </a:r>
            <a:r>
              <a:rPr lang="nl-BE" sz="1200" i="1" kern="1200" dirty="0">
                <a:solidFill>
                  <a:schemeClr val="tx1"/>
                </a:solidFill>
                <a:effectLst/>
                <a:latin typeface="+mn-lt"/>
                <a:ea typeface="+mn-ea"/>
                <a:cs typeface="+mn-cs"/>
              </a:rPr>
              <a:t>die de verslaggever invult. De overige vragen worden individueel beantwoord.</a:t>
            </a:r>
            <a:endParaRPr lang="nl-BE" sz="1200" kern="1200" dirty="0">
              <a:solidFill>
                <a:schemeClr val="tx1"/>
              </a:solidFill>
              <a:effectLst/>
              <a:latin typeface="+mn-lt"/>
              <a:ea typeface="+mn-ea"/>
              <a:cs typeface="+mn-cs"/>
            </a:endParaRPr>
          </a:p>
          <a:p>
            <a:endParaRPr lang="nl-BE" sz="1200" i="1" kern="1200" dirty="0">
              <a:solidFill>
                <a:schemeClr val="tx1"/>
              </a:solidFill>
              <a:effectLst/>
              <a:latin typeface="+mn-lt"/>
              <a:ea typeface="+mn-ea"/>
              <a:cs typeface="+mn-cs"/>
            </a:endParaRPr>
          </a:p>
          <a:p>
            <a:r>
              <a:rPr lang="nl-BE" sz="1200" i="1" kern="1200" dirty="0">
                <a:solidFill>
                  <a:schemeClr val="tx1"/>
                </a:solidFill>
                <a:effectLst/>
                <a:latin typeface="+mn-lt"/>
                <a:ea typeface="+mn-ea"/>
                <a:cs typeface="+mn-cs"/>
              </a:rPr>
              <a:t>Bespreek de vragen in het besluit met de klas</a:t>
            </a:r>
            <a:endParaRPr lang="en-GB" dirty="0"/>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9F4496-6F4B-438F-AC44-81C66DAF824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0729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674CB-3709-4ACF-BB61-29ADEA3D41BE}"/>
              </a:ext>
            </a:extLst>
          </p:cNvPr>
          <p:cNvSpPr>
            <a:spLocks noGrp="1"/>
          </p:cNvSpPr>
          <p:nvPr>
            <p:ph type="ctrTitle"/>
          </p:nvPr>
        </p:nvSpPr>
        <p:spPr>
          <a:xfrm>
            <a:off x="1524000" y="1033272"/>
            <a:ext cx="9144000" cy="2478024"/>
          </a:xfrm>
        </p:spPr>
        <p:txBody>
          <a:bodyPr lIns="0" tIns="0" rIns="0" bIns="0" anchor="b">
            <a:noAutofit/>
          </a:bodyPr>
          <a:lstStyle>
            <a:lvl1pPr algn="ctr">
              <a:defRPr sz="4000" spc="750" baseline="0"/>
            </a:lvl1pPr>
          </a:lstStyle>
          <a:p>
            <a:r>
              <a:rPr lang="en-US" dirty="0"/>
              <a:t>Click to edit Master title style</a:t>
            </a:r>
          </a:p>
        </p:txBody>
      </p:sp>
      <p:sp>
        <p:nvSpPr>
          <p:cNvPr id="3" name="Subtitle 2">
            <a:extLst>
              <a:ext uri="{FF2B5EF4-FFF2-40B4-BE49-F238E27FC236}">
                <a16:creationId xmlns:a16="http://schemas.microsoft.com/office/drawing/2014/main" id="{E06DA6BE-9B64-48FC-92D1-EF0D426A3974}"/>
              </a:ext>
            </a:extLst>
          </p:cNvPr>
          <p:cNvSpPr>
            <a:spLocks noGrp="1"/>
          </p:cNvSpPr>
          <p:nvPr>
            <p:ph type="subTitle" idx="1"/>
          </p:nvPr>
        </p:nvSpPr>
        <p:spPr>
          <a:xfrm>
            <a:off x="1524000" y="3822192"/>
            <a:ext cx="9144000" cy="1435608"/>
          </a:xfrm>
        </p:spPr>
        <p:txBody>
          <a:bodyPr lIns="0" tIns="0" rIns="0" bIns="0">
            <a:normAutofit/>
          </a:bodyPr>
          <a:lstStyle>
            <a:lvl1pPr marL="0" indent="0" algn="ctr">
              <a:lnSpc>
                <a:spcPct val="150000"/>
              </a:lnSpc>
              <a:buNone/>
              <a:defRPr sz="1600" cap="all" spc="6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083AE59-8E21-449F-86DA-5BE297010864}"/>
              </a:ext>
            </a:extLst>
          </p:cNvPr>
          <p:cNvSpPr>
            <a:spLocks noGrp="1"/>
          </p:cNvSpPr>
          <p:nvPr>
            <p:ph type="dt" sz="half" idx="10"/>
          </p:nvPr>
        </p:nvSpPr>
        <p:spPr/>
        <p:txBody>
          <a:bodyPr/>
          <a:lstStyle/>
          <a:p>
            <a:fld id="{655A5808-3B61-48CC-92EF-85AC2E0DFA56}" type="datetime2">
              <a:rPr lang="en-US" smtClean="0"/>
              <a:t>Tuesday, November 29, 2022</a:t>
            </a:fld>
            <a:endParaRPr lang="en-US"/>
          </a:p>
        </p:txBody>
      </p:sp>
      <p:sp>
        <p:nvSpPr>
          <p:cNvPr id="5" name="Footer Placeholder 4">
            <a:extLst>
              <a:ext uri="{FF2B5EF4-FFF2-40B4-BE49-F238E27FC236}">
                <a16:creationId xmlns:a16="http://schemas.microsoft.com/office/drawing/2014/main" id="{4E8CCD60-9970-49FD-8254-21154BAA1E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C0A488-07A7-42F9-B1DF-68545B75417D}"/>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12672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DC3B6-2D75-4EC4-9120-88DCE0EA61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4B06CB-A0FE-4499-B674-90C8C281A5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7FD700-765A-4DE6-A8EC-9D9D92FCBB42}"/>
              </a:ext>
            </a:extLst>
          </p:cNvPr>
          <p:cNvSpPr>
            <a:spLocks noGrp="1"/>
          </p:cNvSpPr>
          <p:nvPr>
            <p:ph type="dt" sz="half" idx="10"/>
          </p:nvPr>
        </p:nvSpPr>
        <p:spPr/>
        <p:txBody>
          <a:bodyPr/>
          <a:lstStyle/>
          <a:p>
            <a:fld id="{735E98AF-4574-4509-BF7A-519ACD5BF826}" type="datetime2">
              <a:rPr lang="en-US" smtClean="0"/>
              <a:t>Tuesday, November 29, 2022</a:t>
            </a:fld>
            <a:endParaRPr lang="en-US"/>
          </a:p>
        </p:txBody>
      </p:sp>
      <p:sp>
        <p:nvSpPr>
          <p:cNvPr id="5" name="Footer Placeholder 4">
            <a:extLst>
              <a:ext uri="{FF2B5EF4-FFF2-40B4-BE49-F238E27FC236}">
                <a16:creationId xmlns:a16="http://schemas.microsoft.com/office/drawing/2014/main" id="{0C4664EC-C4B1-4D14-9ED3-14C6CCBFFC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DF5526-E518-4133-9F44-D812576C1092}"/>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662109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F62998-15B1-4CA8-8C60-7801001F8060}"/>
              </a:ext>
            </a:extLst>
          </p:cNvPr>
          <p:cNvSpPr>
            <a:spLocks noGrp="1"/>
          </p:cNvSpPr>
          <p:nvPr>
            <p:ph type="title" orient="vert"/>
          </p:nvPr>
        </p:nvSpPr>
        <p:spPr>
          <a:xfrm>
            <a:off x="8724900" y="838899"/>
            <a:ext cx="2628900" cy="4849301"/>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11AE278-0885-4594-AB09-120344C7D882}"/>
              </a:ext>
            </a:extLst>
          </p:cNvPr>
          <p:cNvSpPr>
            <a:spLocks noGrp="1"/>
          </p:cNvSpPr>
          <p:nvPr>
            <p:ph type="body" orient="vert" idx="1"/>
          </p:nvPr>
        </p:nvSpPr>
        <p:spPr>
          <a:xfrm>
            <a:off x="849235" y="838900"/>
            <a:ext cx="7723265" cy="4849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5B850CC-FB43-4988-8D4E-9C54C20185B4}"/>
              </a:ext>
            </a:extLst>
          </p:cNvPr>
          <p:cNvSpPr>
            <a:spLocks noGrp="1"/>
          </p:cNvSpPr>
          <p:nvPr>
            <p:ph type="dt" sz="half" idx="10"/>
          </p:nvPr>
        </p:nvSpPr>
        <p:spPr/>
        <p:txBody>
          <a:bodyPr/>
          <a:lstStyle/>
          <a:p>
            <a:fld id="{93DD97D4-9636-490F-85D0-E926C2B6F3B1}" type="datetime2">
              <a:rPr lang="en-US" smtClean="0"/>
              <a:t>Tuesday, November 29, 2022</a:t>
            </a:fld>
            <a:endParaRPr lang="en-US"/>
          </a:p>
        </p:txBody>
      </p:sp>
      <p:sp>
        <p:nvSpPr>
          <p:cNvPr id="5" name="Footer Placeholder 4">
            <a:extLst>
              <a:ext uri="{FF2B5EF4-FFF2-40B4-BE49-F238E27FC236}">
                <a16:creationId xmlns:a16="http://schemas.microsoft.com/office/drawing/2014/main" id="{47A70300-3853-4FB4-A084-CF6E5CF2BD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DBAFB0-25AA-4B69-8418-418F47A92700}"/>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4301463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CBF4E4-B2D7-1015-4E00-F33C10638AF8}"/>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nl-BE"/>
          </a:p>
        </p:txBody>
      </p:sp>
      <p:sp>
        <p:nvSpPr>
          <p:cNvPr id="3" name="Ondertitel 2">
            <a:extLst>
              <a:ext uri="{FF2B5EF4-FFF2-40B4-BE49-F238E27FC236}">
                <a16:creationId xmlns:a16="http://schemas.microsoft.com/office/drawing/2014/main" id="{73164E51-7308-ABC6-A4AD-9F701FC4C6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sp>
        <p:nvSpPr>
          <p:cNvPr id="4" name="Tijdelijke aanduiding voor datum 3">
            <a:extLst>
              <a:ext uri="{FF2B5EF4-FFF2-40B4-BE49-F238E27FC236}">
                <a16:creationId xmlns:a16="http://schemas.microsoft.com/office/drawing/2014/main" id="{753B203D-A8BB-97CC-4B1C-9BB6D41732C4}"/>
              </a:ext>
            </a:extLst>
          </p:cNvPr>
          <p:cNvSpPr>
            <a:spLocks noGrp="1"/>
          </p:cNvSpPr>
          <p:nvPr>
            <p:ph type="dt" sz="half" idx="10"/>
          </p:nvPr>
        </p:nvSpPr>
        <p:spPr/>
        <p:txBody>
          <a:bodyPr/>
          <a:lstStyle/>
          <a:p>
            <a:fld id="{AE0C963C-C1DB-4AFD-9DDC-0691666BF49B}" type="datetime2">
              <a:rPr lang="en-US" smtClean="0"/>
              <a:pPr/>
              <a:t>Tuesday, November 29, 2022</a:t>
            </a:fld>
            <a:endParaRPr lang="en-US" cap="all" dirty="0"/>
          </a:p>
        </p:txBody>
      </p:sp>
      <p:sp>
        <p:nvSpPr>
          <p:cNvPr id="5" name="Tijdelijke aanduiding voor voettekst 4">
            <a:extLst>
              <a:ext uri="{FF2B5EF4-FFF2-40B4-BE49-F238E27FC236}">
                <a16:creationId xmlns:a16="http://schemas.microsoft.com/office/drawing/2014/main" id="{BE5C0FB9-473B-6918-06D9-F00A4ECA624B}"/>
              </a:ext>
            </a:extLst>
          </p:cNvPr>
          <p:cNvSpPr>
            <a:spLocks noGrp="1"/>
          </p:cNvSpPr>
          <p:nvPr>
            <p:ph type="ftr" sz="quarter" idx="11"/>
          </p:nvPr>
        </p:nvSpPr>
        <p:spPr/>
        <p:txBody>
          <a:bodyPr/>
          <a:lstStyle/>
          <a:p>
            <a:pPr algn="l"/>
            <a:endParaRPr lang="en-US"/>
          </a:p>
        </p:txBody>
      </p:sp>
      <p:sp>
        <p:nvSpPr>
          <p:cNvPr id="6" name="Tijdelijke aanduiding voor dianummer 5">
            <a:extLst>
              <a:ext uri="{FF2B5EF4-FFF2-40B4-BE49-F238E27FC236}">
                <a16:creationId xmlns:a16="http://schemas.microsoft.com/office/drawing/2014/main" id="{BF043069-BF7A-F871-957A-7ABD00BCB32F}"/>
              </a:ext>
            </a:extLst>
          </p:cNvPr>
          <p:cNvSpPr>
            <a:spLocks noGrp="1"/>
          </p:cNvSpPr>
          <p:nvPr>
            <p:ph type="sldNum" sz="quarter" idx="12"/>
          </p:nvPr>
        </p:nvSpPr>
        <p:spPr/>
        <p:txBody>
          <a:bodyPr/>
          <a:lstStyle/>
          <a:p>
            <a:fld id="{C01389E6-C847-4AD0-B56D-D205B2EAB1EE}" type="slidenum">
              <a:rPr lang="en-US" smtClean="0"/>
              <a:pPr/>
              <a:t>‹#›</a:t>
            </a:fld>
            <a:endParaRPr lang="en-US" sz="800" dirty="0"/>
          </a:p>
        </p:txBody>
      </p:sp>
    </p:spTree>
    <p:extLst>
      <p:ext uri="{BB962C8B-B14F-4D97-AF65-F5344CB8AC3E}">
        <p14:creationId xmlns:p14="http://schemas.microsoft.com/office/powerpoint/2010/main" val="3845441088"/>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56D1FA-555D-4FC2-C403-2A0017CD6AB2}"/>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FB5543E4-A34D-8BB3-6F59-7C4E4D805A86}"/>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4886242D-AEB6-198E-4988-574E2A7002CE}"/>
              </a:ext>
            </a:extLst>
          </p:cNvPr>
          <p:cNvSpPr>
            <a:spLocks noGrp="1"/>
          </p:cNvSpPr>
          <p:nvPr>
            <p:ph type="dt" sz="half" idx="10"/>
          </p:nvPr>
        </p:nvSpPr>
        <p:spPr/>
        <p:txBody>
          <a:bodyPr/>
          <a:lstStyle/>
          <a:p>
            <a:fld id="{AE0C963C-C1DB-4AFD-9DDC-0691666BF49B}" type="datetime2">
              <a:rPr lang="en-US" smtClean="0"/>
              <a:pPr/>
              <a:t>Tuesday, November 29, 2022</a:t>
            </a:fld>
            <a:endParaRPr lang="en-US" cap="all" dirty="0"/>
          </a:p>
        </p:txBody>
      </p:sp>
      <p:sp>
        <p:nvSpPr>
          <p:cNvPr id="5" name="Tijdelijke aanduiding voor voettekst 4">
            <a:extLst>
              <a:ext uri="{FF2B5EF4-FFF2-40B4-BE49-F238E27FC236}">
                <a16:creationId xmlns:a16="http://schemas.microsoft.com/office/drawing/2014/main" id="{F82ADB36-3C82-EE46-77EC-C7143288FC3B}"/>
              </a:ext>
            </a:extLst>
          </p:cNvPr>
          <p:cNvSpPr>
            <a:spLocks noGrp="1"/>
          </p:cNvSpPr>
          <p:nvPr>
            <p:ph type="ftr" sz="quarter" idx="11"/>
          </p:nvPr>
        </p:nvSpPr>
        <p:spPr/>
        <p:txBody>
          <a:bodyPr/>
          <a:lstStyle/>
          <a:p>
            <a:pPr algn="l"/>
            <a:endParaRPr lang="en-US"/>
          </a:p>
        </p:txBody>
      </p:sp>
      <p:sp>
        <p:nvSpPr>
          <p:cNvPr id="6" name="Tijdelijke aanduiding voor dianummer 5">
            <a:extLst>
              <a:ext uri="{FF2B5EF4-FFF2-40B4-BE49-F238E27FC236}">
                <a16:creationId xmlns:a16="http://schemas.microsoft.com/office/drawing/2014/main" id="{AC9198FC-3D69-31DF-D9A6-640F01BA5EDC}"/>
              </a:ext>
            </a:extLst>
          </p:cNvPr>
          <p:cNvSpPr>
            <a:spLocks noGrp="1"/>
          </p:cNvSpPr>
          <p:nvPr>
            <p:ph type="sldNum" sz="quarter" idx="12"/>
          </p:nvPr>
        </p:nvSpPr>
        <p:spPr/>
        <p:txBody>
          <a:bodyPr/>
          <a:lstStyle/>
          <a:p>
            <a:fld id="{C01389E6-C847-4AD0-B56D-D205B2EAB1EE}" type="slidenum">
              <a:rPr lang="en-US" smtClean="0"/>
              <a:pPr/>
              <a:t>‹#›</a:t>
            </a:fld>
            <a:endParaRPr lang="en-US" sz="800" dirty="0"/>
          </a:p>
        </p:txBody>
      </p:sp>
    </p:spTree>
    <p:extLst>
      <p:ext uri="{BB962C8B-B14F-4D97-AF65-F5344CB8AC3E}">
        <p14:creationId xmlns:p14="http://schemas.microsoft.com/office/powerpoint/2010/main" val="202788555"/>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599450-18BA-5C2C-1FE4-D9C18951DB6E}"/>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F90FE652-B118-B071-A846-2AE02E64B5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B9838E15-A04A-EF4F-A301-113585B2E883}"/>
              </a:ext>
            </a:extLst>
          </p:cNvPr>
          <p:cNvSpPr>
            <a:spLocks noGrp="1"/>
          </p:cNvSpPr>
          <p:nvPr>
            <p:ph type="dt" sz="half" idx="10"/>
          </p:nvPr>
        </p:nvSpPr>
        <p:spPr/>
        <p:txBody>
          <a:bodyPr/>
          <a:lstStyle/>
          <a:p>
            <a:fld id="{AE0C963C-C1DB-4AFD-9DDC-0691666BF49B}" type="datetime2">
              <a:rPr lang="en-US" smtClean="0"/>
              <a:pPr/>
              <a:t>Tuesday, November 29, 2022</a:t>
            </a:fld>
            <a:endParaRPr lang="en-US" cap="all" dirty="0"/>
          </a:p>
        </p:txBody>
      </p:sp>
      <p:sp>
        <p:nvSpPr>
          <p:cNvPr id="5" name="Tijdelijke aanduiding voor voettekst 4">
            <a:extLst>
              <a:ext uri="{FF2B5EF4-FFF2-40B4-BE49-F238E27FC236}">
                <a16:creationId xmlns:a16="http://schemas.microsoft.com/office/drawing/2014/main" id="{C74E20B5-36CE-5EDA-DC42-FFA61BB400E0}"/>
              </a:ext>
            </a:extLst>
          </p:cNvPr>
          <p:cNvSpPr>
            <a:spLocks noGrp="1"/>
          </p:cNvSpPr>
          <p:nvPr>
            <p:ph type="ftr" sz="quarter" idx="11"/>
          </p:nvPr>
        </p:nvSpPr>
        <p:spPr/>
        <p:txBody>
          <a:bodyPr/>
          <a:lstStyle/>
          <a:p>
            <a:pPr algn="l"/>
            <a:endParaRPr lang="en-US"/>
          </a:p>
        </p:txBody>
      </p:sp>
      <p:sp>
        <p:nvSpPr>
          <p:cNvPr id="6" name="Tijdelijke aanduiding voor dianummer 5">
            <a:extLst>
              <a:ext uri="{FF2B5EF4-FFF2-40B4-BE49-F238E27FC236}">
                <a16:creationId xmlns:a16="http://schemas.microsoft.com/office/drawing/2014/main" id="{8A84436F-F968-3258-8FF3-967000582665}"/>
              </a:ext>
            </a:extLst>
          </p:cNvPr>
          <p:cNvSpPr>
            <a:spLocks noGrp="1"/>
          </p:cNvSpPr>
          <p:nvPr>
            <p:ph type="sldNum" sz="quarter" idx="12"/>
          </p:nvPr>
        </p:nvSpPr>
        <p:spPr/>
        <p:txBody>
          <a:bodyPr/>
          <a:lstStyle/>
          <a:p>
            <a:fld id="{C01389E6-C847-4AD0-B56D-D205B2EAB1EE}" type="slidenum">
              <a:rPr lang="en-US" smtClean="0"/>
              <a:pPr/>
              <a:t>‹#›</a:t>
            </a:fld>
            <a:endParaRPr lang="en-US" sz="800" dirty="0"/>
          </a:p>
        </p:txBody>
      </p:sp>
    </p:spTree>
    <p:extLst>
      <p:ext uri="{BB962C8B-B14F-4D97-AF65-F5344CB8AC3E}">
        <p14:creationId xmlns:p14="http://schemas.microsoft.com/office/powerpoint/2010/main" val="4164056242"/>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A4F0FF-917E-D2FE-4EA3-11381A53757C}"/>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23BB43A6-F6C1-9687-6EBF-A945B24455F3}"/>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a:extLst>
              <a:ext uri="{FF2B5EF4-FFF2-40B4-BE49-F238E27FC236}">
                <a16:creationId xmlns:a16="http://schemas.microsoft.com/office/drawing/2014/main" id="{F9F9A59F-5F09-F00C-BE5D-F53EB0E89DE2}"/>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a:extLst>
              <a:ext uri="{FF2B5EF4-FFF2-40B4-BE49-F238E27FC236}">
                <a16:creationId xmlns:a16="http://schemas.microsoft.com/office/drawing/2014/main" id="{6E102260-C8F2-69CF-6813-2F3635EDB12B}"/>
              </a:ext>
            </a:extLst>
          </p:cNvPr>
          <p:cNvSpPr>
            <a:spLocks noGrp="1"/>
          </p:cNvSpPr>
          <p:nvPr>
            <p:ph type="dt" sz="half" idx="10"/>
          </p:nvPr>
        </p:nvSpPr>
        <p:spPr/>
        <p:txBody>
          <a:bodyPr/>
          <a:lstStyle/>
          <a:p>
            <a:fld id="{AE0C963C-C1DB-4AFD-9DDC-0691666BF49B}" type="datetime2">
              <a:rPr lang="en-US" smtClean="0"/>
              <a:pPr/>
              <a:t>Tuesday, November 29, 2022</a:t>
            </a:fld>
            <a:endParaRPr lang="en-US" cap="all" dirty="0"/>
          </a:p>
        </p:txBody>
      </p:sp>
      <p:sp>
        <p:nvSpPr>
          <p:cNvPr id="6" name="Tijdelijke aanduiding voor voettekst 5">
            <a:extLst>
              <a:ext uri="{FF2B5EF4-FFF2-40B4-BE49-F238E27FC236}">
                <a16:creationId xmlns:a16="http://schemas.microsoft.com/office/drawing/2014/main" id="{533D2147-565D-1096-2C03-F906AD373274}"/>
              </a:ext>
            </a:extLst>
          </p:cNvPr>
          <p:cNvSpPr>
            <a:spLocks noGrp="1"/>
          </p:cNvSpPr>
          <p:nvPr>
            <p:ph type="ftr" sz="quarter" idx="11"/>
          </p:nvPr>
        </p:nvSpPr>
        <p:spPr/>
        <p:txBody>
          <a:bodyPr/>
          <a:lstStyle/>
          <a:p>
            <a:pPr algn="l"/>
            <a:endParaRPr lang="en-US"/>
          </a:p>
        </p:txBody>
      </p:sp>
      <p:sp>
        <p:nvSpPr>
          <p:cNvPr id="7" name="Tijdelijke aanduiding voor dianummer 6">
            <a:extLst>
              <a:ext uri="{FF2B5EF4-FFF2-40B4-BE49-F238E27FC236}">
                <a16:creationId xmlns:a16="http://schemas.microsoft.com/office/drawing/2014/main" id="{802E7B06-7714-2E23-02EC-FB8ED386D3AD}"/>
              </a:ext>
            </a:extLst>
          </p:cNvPr>
          <p:cNvSpPr>
            <a:spLocks noGrp="1"/>
          </p:cNvSpPr>
          <p:nvPr>
            <p:ph type="sldNum" sz="quarter" idx="12"/>
          </p:nvPr>
        </p:nvSpPr>
        <p:spPr/>
        <p:txBody>
          <a:bodyPr/>
          <a:lstStyle/>
          <a:p>
            <a:fld id="{C01389E6-C847-4AD0-B56D-D205B2EAB1EE}" type="slidenum">
              <a:rPr lang="en-US" smtClean="0"/>
              <a:pPr/>
              <a:t>‹#›</a:t>
            </a:fld>
            <a:endParaRPr lang="en-US" sz="800" dirty="0"/>
          </a:p>
        </p:txBody>
      </p:sp>
    </p:spTree>
    <p:extLst>
      <p:ext uri="{BB962C8B-B14F-4D97-AF65-F5344CB8AC3E}">
        <p14:creationId xmlns:p14="http://schemas.microsoft.com/office/powerpoint/2010/main" val="279987423"/>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6601A7-47A2-104E-6289-0D810FF0EDC3}"/>
              </a:ext>
            </a:extLst>
          </p:cNvPr>
          <p:cNvSpPr>
            <a:spLocks noGrp="1"/>
          </p:cNvSpPr>
          <p:nvPr>
            <p:ph type="title"/>
          </p:nvPr>
        </p:nvSpPr>
        <p:spPr>
          <a:xfrm>
            <a:off x="839788" y="365125"/>
            <a:ext cx="10515600" cy="1325563"/>
          </a:xfrm>
        </p:spPr>
        <p:txBody>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B60222E9-2CB0-33BC-D2DF-28696E7C51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83D0EB67-2015-E018-D740-696F36E2C273}"/>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a:extLst>
              <a:ext uri="{FF2B5EF4-FFF2-40B4-BE49-F238E27FC236}">
                <a16:creationId xmlns:a16="http://schemas.microsoft.com/office/drawing/2014/main" id="{115D5F40-6E7E-E39C-CDC9-E12A72896F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9AEBE50A-833A-0192-C8B9-7743824EA561}"/>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a:extLst>
              <a:ext uri="{FF2B5EF4-FFF2-40B4-BE49-F238E27FC236}">
                <a16:creationId xmlns:a16="http://schemas.microsoft.com/office/drawing/2014/main" id="{8A24102D-D3D6-FFB7-E3BA-D450EF0C25DD}"/>
              </a:ext>
            </a:extLst>
          </p:cNvPr>
          <p:cNvSpPr>
            <a:spLocks noGrp="1"/>
          </p:cNvSpPr>
          <p:nvPr>
            <p:ph type="dt" sz="half" idx="10"/>
          </p:nvPr>
        </p:nvSpPr>
        <p:spPr/>
        <p:txBody>
          <a:bodyPr/>
          <a:lstStyle/>
          <a:p>
            <a:fld id="{AE0C963C-C1DB-4AFD-9DDC-0691666BF49B}" type="datetime2">
              <a:rPr lang="en-US" smtClean="0"/>
              <a:pPr/>
              <a:t>Tuesday, November 29, 2022</a:t>
            </a:fld>
            <a:endParaRPr lang="en-US" cap="all" dirty="0"/>
          </a:p>
        </p:txBody>
      </p:sp>
      <p:sp>
        <p:nvSpPr>
          <p:cNvPr id="8" name="Tijdelijke aanduiding voor voettekst 7">
            <a:extLst>
              <a:ext uri="{FF2B5EF4-FFF2-40B4-BE49-F238E27FC236}">
                <a16:creationId xmlns:a16="http://schemas.microsoft.com/office/drawing/2014/main" id="{5FC75846-F0FE-C0B8-5537-9AC621ED2E13}"/>
              </a:ext>
            </a:extLst>
          </p:cNvPr>
          <p:cNvSpPr>
            <a:spLocks noGrp="1"/>
          </p:cNvSpPr>
          <p:nvPr>
            <p:ph type="ftr" sz="quarter" idx="11"/>
          </p:nvPr>
        </p:nvSpPr>
        <p:spPr/>
        <p:txBody>
          <a:bodyPr/>
          <a:lstStyle/>
          <a:p>
            <a:pPr algn="l"/>
            <a:endParaRPr lang="en-US"/>
          </a:p>
        </p:txBody>
      </p:sp>
      <p:sp>
        <p:nvSpPr>
          <p:cNvPr id="9" name="Tijdelijke aanduiding voor dianummer 8">
            <a:extLst>
              <a:ext uri="{FF2B5EF4-FFF2-40B4-BE49-F238E27FC236}">
                <a16:creationId xmlns:a16="http://schemas.microsoft.com/office/drawing/2014/main" id="{3AD136A7-1266-1DBC-432A-95B981759BF5}"/>
              </a:ext>
            </a:extLst>
          </p:cNvPr>
          <p:cNvSpPr>
            <a:spLocks noGrp="1"/>
          </p:cNvSpPr>
          <p:nvPr>
            <p:ph type="sldNum" sz="quarter" idx="12"/>
          </p:nvPr>
        </p:nvSpPr>
        <p:spPr/>
        <p:txBody>
          <a:bodyPr/>
          <a:lstStyle/>
          <a:p>
            <a:fld id="{C01389E6-C847-4AD0-B56D-D205B2EAB1EE}" type="slidenum">
              <a:rPr lang="en-US" smtClean="0"/>
              <a:pPr/>
              <a:t>‹#›</a:t>
            </a:fld>
            <a:endParaRPr lang="en-US" sz="800" dirty="0"/>
          </a:p>
        </p:txBody>
      </p:sp>
    </p:spTree>
    <p:extLst>
      <p:ext uri="{BB962C8B-B14F-4D97-AF65-F5344CB8AC3E}">
        <p14:creationId xmlns:p14="http://schemas.microsoft.com/office/powerpoint/2010/main" val="2530548926"/>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0BEDF2-54EC-7EE6-0771-6A570CF48E36}"/>
              </a:ext>
            </a:extLst>
          </p:cNvPr>
          <p:cNvSpPr>
            <a:spLocks noGrp="1"/>
          </p:cNvSpPr>
          <p:nvPr>
            <p:ph type="title"/>
          </p:nvPr>
        </p:nvSpPr>
        <p:spPr/>
        <p:txBody>
          <a:bodyPr/>
          <a:lstStyle/>
          <a:p>
            <a:r>
              <a:rPr lang="nl-NL"/>
              <a:t>Klik om stijl te bewerken</a:t>
            </a:r>
            <a:endParaRPr lang="nl-BE"/>
          </a:p>
        </p:txBody>
      </p:sp>
      <p:sp>
        <p:nvSpPr>
          <p:cNvPr id="3" name="Tijdelijke aanduiding voor datum 2">
            <a:extLst>
              <a:ext uri="{FF2B5EF4-FFF2-40B4-BE49-F238E27FC236}">
                <a16:creationId xmlns:a16="http://schemas.microsoft.com/office/drawing/2014/main" id="{C1217642-4D70-7E4D-4E3E-AE84BAF1822D}"/>
              </a:ext>
            </a:extLst>
          </p:cNvPr>
          <p:cNvSpPr>
            <a:spLocks noGrp="1"/>
          </p:cNvSpPr>
          <p:nvPr>
            <p:ph type="dt" sz="half" idx="10"/>
          </p:nvPr>
        </p:nvSpPr>
        <p:spPr/>
        <p:txBody>
          <a:bodyPr/>
          <a:lstStyle/>
          <a:p>
            <a:fld id="{AE0C963C-C1DB-4AFD-9DDC-0691666BF49B}" type="datetime2">
              <a:rPr lang="en-US" smtClean="0"/>
              <a:pPr/>
              <a:t>Tuesday, November 29, 2022</a:t>
            </a:fld>
            <a:endParaRPr lang="en-US" cap="all" dirty="0"/>
          </a:p>
        </p:txBody>
      </p:sp>
      <p:sp>
        <p:nvSpPr>
          <p:cNvPr id="4" name="Tijdelijke aanduiding voor voettekst 3">
            <a:extLst>
              <a:ext uri="{FF2B5EF4-FFF2-40B4-BE49-F238E27FC236}">
                <a16:creationId xmlns:a16="http://schemas.microsoft.com/office/drawing/2014/main" id="{1369C08D-47C4-0D92-A50F-A5E3AEC87D96}"/>
              </a:ext>
            </a:extLst>
          </p:cNvPr>
          <p:cNvSpPr>
            <a:spLocks noGrp="1"/>
          </p:cNvSpPr>
          <p:nvPr>
            <p:ph type="ftr" sz="quarter" idx="11"/>
          </p:nvPr>
        </p:nvSpPr>
        <p:spPr/>
        <p:txBody>
          <a:bodyPr/>
          <a:lstStyle/>
          <a:p>
            <a:pPr algn="l"/>
            <a:endParaRPr lang="en-US"/>
          </a:p>
        </p:txBody>
      </p:sp>
      <p:sp>
        <p:nvSpPr>
          <p:cNvPr id="5" name="Tijdelijke aanduiding voor dianummer 4">
            <a:extLst>
              <a:ext uri="{FF2B5EF4-FFF2-40B4-BE49-F238E27FC236}">
                <a16:creationId xmlns:a16="http://schemas.microsoft.com/office/drawing/2014/main" id="{B3C1CCC4-79EA-2DF0-A883-A745A2AEA643}"/>
              </a:ext>
            </a:extLst>
          </p:cNvPr>
          <p:cNvSpPr>
            <a:spLocks noGrp="1"/>
          </p:cNvSpPr>
          <p:nvPr>
            <p:ph type="sldNum" sz="quarter" idx="12"/>
          </p:nvPr>
        </p:nvSpPr>
        <p:spPr/>
        <p:txBody>
          <a:bodyPr/>
          <a:lstStyle/>
          <a:p>
            <a:fld id="{C01389E6-C847-4AD0-B56D-D205B2EAB1EE}" type="slidenum">
              <a:rPr lang="en-US" smtClean="0"/>
              <a:pPr/>
              <a:t>‹#›</a:t>
            </a:fld>
            <a:endParaRPr lang="en-US" sz="800" dirty="0"/>
          </a:p>
        </p:txBody>
      </p:sp>
    </p:spTree>
    <p:extLst>
      <p:ext uri="{BB962C8B-B14F-4D97-AF65-F5344CB8AC3E}">
        <p14:creationId xmlns:p14="http://schemas.microsoft.com/office/powerpoint/2010/main" val="2134416635"/>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B1A1434-AFD5-7A53-1449-AA829BAA80B0}"/>
              </a:ext>
            </a:extLst>
          </p:cNvPr>
          <p:cNvSpPr>
            <a:spLocks noGrp="1"/>
          </p:cNvSpPr>
          <p:nvPr>
            <p:ph type="dt" sz="half" idx="10"/>
          </p:nvPr>
        </p:nvSpPr>
        <p:spPr/>
        <p:txBody>
          <a:bodyPr/>
          <a:lstStyle/>
          <a:p>
            <a:fld id="{AE0C963C-C1DB-4AFD-9DDC-0691666BF49B}" type="datetime2">
              <a:rPr lang="en-US" smtClean="0"/>
              <a:pPr/>
              <a:t>Tuesday, November 29, 2022</a:t>
            </a:fld>
            <a:endParaRPr lang="en-US" cap="all" dirty="0"/>
          </a:p>
        </p:txBody>
      </p:sp>
      <p:sp>
        <p:nvSpPr>
          <p:cNvPr id="3" name="Tijdelijke aanduiding voor voettekst 2">
            <a:extLst>
              <a:ext uri="{FF2B5EF4-FFF2-40B4-BE49-F238E27FC236}">
                <a16:creationId xmlns:a16="http://schemas.microsoft.com/office/drawing/2014/main" id="{11EA85BF-D19C-0433-F503-1EF01BD217ED}"/>
              </a:ext>
            </a:extLst>
          </p:cNvPr>
          <p:cNvSpPr>
            <a:spLocks noGrp="1"/>
          </p:cNvSpPr>
          <p:nvPr>
            <p:ph type="ftr" sz="quarter" idx="11"/>
          </p:nvPr>
        </p:nvSpPr>
        <p:spPr/>
        <p:txBody>
          <a:bodyPr/>
          <a:lstStyle/>
          <a:p>
            <a:pPr algn="l"/>
            <a:endParaRPr lang="en-US"/>
          </a:p>
        </p:txBody>
      </p:sp>
      <p:sp>
        <p:nvSpPr>
          <p:cNvPr id="4" name="Tijdelijke aanduiding voor dianummer 3">
            <a:extLst>
              <a:ext uri="{FF2B5EF4-FFF2-40B4-BE49-F238E27FC236}">
                <a16:creationId xmlns:a16="http://schemas.microsoft.com/office/drawing/2014/main" id="{9CE91543-4959-C19B-394D-1BA2C7A58EA9}"/>
              </a:ext>
            </a:extLst>
          </p:cNvPr>
          <p:cNvSpPr>
            <a:spLocks noGrp="1"/>
          </p:cNvSpPr>
          <p:nvPr>
            <p:ph type="sldNum" sz="quarter" idx="12"/>
          </p:nvPr>
        </p:nvSpPr>
        <p:spPr/>
        <p:txBody>
          <a:bodyPr/>
          <a:lstStyle/>
          <a:p>
            <a:fld id="{C01389E6-C847-4AD0-B56D-D205B2EAB1EE}" type="slidenum">
              <a:rPr lang="en-US" smtClean="0"/>
              <a:pPr/>
              <a:t>‹#›</a:t>
            </a:fld>
            <a:endParaRPr lang="en-US" sz="800" dirty="0"/>
          </a:p>
        </p:txBody>
      </p:sp>
    </p:spTree>
    <p:extLst>
      <p:ext uri="{BB962C8B-B14F-4D97-AF65-F5344CB8AC3E}">
        <p14:creationId xmlns:p14="http://schemas.microsoft.com/office/powerpoint/2010/main" val="4125834742"/>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003EAB-89C1-BDAC-ABE6-D62848B7FB7D}"/>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E78CABC8-A10B-24EF-574D-E4722CE9996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a:extLst>
              <a:ext uri="{FF2B5EF4-FFF2-40B4-BE49-F238E27FC236}">
                <a16:creationId xmlns:a16="http://schemas.microsoft.com/office/drawing/2014/main" id="{ADD97A4B-63CA-D9A6-5A41-E7D545501A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B8922960-EEBC-84D6-8065-76F02952FDD4}"/>
              </a:ext>
            </a:extLst>
          </p:cNvPr>
          <p:cNvSpPr>
            <a:spLocks noGrp="1"/>
          </p:cNvSpPr>
          <p:nvPr>
            <p:ph type="dt" sz="half" idx="10"/>
          </p:nvPr>
        </p:nvSpPr>
        <p:spPr/>
        <p:txBody>
          <a:bodyPr/>
          <a:lstStyle/>
          <a:p>
            <a:fld id="{AE0C963C-C1DB-4AFD-9DDC-0691666BF49B}" type="datetime2">
              <a:rPr lang="en-US" smtClean="0"/>
              <a:pPr/>
              <a:t>Tuesday, November 29, 2022</a:t>
            </a:fld>
            <a:endParaRPr lang="en-US" cap="all" dirty="0"/>
          </a:p>
        </p:txBody>
      </p:sp>
      <p:sp>
        <p:nvSpPr>
          <p:cNvPr id="6" name="Tijdelijke aanduiding voor voettekst 5">
            <a:extLst>
              <a:ext uri="{FF2B5EF4-FFF2-40B4-BE49-F238E27FC236}">
                <a16:creationId xmlns:a16="http://schemas.microsoft.com/office/drawing/2014/main" id="{90A5DFE9-B1AB-F0AD-3049-C456750BDE55}"/>
              </a:ext>
            </a:extLst>
          </p:cNvPr>
          <p:cNvSpPr>
            <a:spLocks noGrp="1"/>
          </p:cNvSpPr>
          <p:nvPr>
            <p:ph type="ftr" sz="quarter" idx="11"/>
          </p:nvPr>
        </p:nvSpPr>
        <p:spPr/>
        <p:txBody>
          <a:bodyPr/>
          <a:lstStyle/>
          <a:p>
            <a:pPr algn="l"/>
            <a:endParaRPr lang="en-US"/>
          </a:p>
        </p:txBody>
      </p:sp>
      <p:sp>
        <p:nvSpPr>
          <p:cNvPr id="7" name="Tijdelijke aanduiding voor dianummer 6">
            <a:extLst>
              <a:ext uri="{FF2B5EF4-FFF2-40B4-BE49-F238E27FC236}">
                <a16:creationId xmlns:a16="http://schemas.microsoft.com/office/drawing/2014/main" id="{C5458A29-CFA2-C2F9-276E-E7F398F09AC9}"/>
              </a:ext>
            </a:extLst>
          </p:cNvPr>
          <p:cNvSpPr>
            <a:spLocks noGrp="1"/>
          </p:cNvSpPr>
          <p:nvPr>
            <p:ph type="sldNum" sz="quarter" idx="12"/>
          </p:nvPr>
        </p:nvSpPr>
        <p:spPr/>
        <p:txBody>
          <a:bodyPr/>
          <a:lstStyle/>
          <a:p>
            <a:fld id="{C01389E6-C847-4AD0-B56D-D205B2EAB1EE}" type="slidenum">
              <a:rPr lang="en-US" smtClean="0"/>
              <a:pPr/>
              <a:t>‹#›</a:t>
            </a:fld>
            <a:endParaRPr lang="en-US" sz="800" dirty="0"/>
          </a:p>
        </p:txBody>
      </p:sp>
    </p:spTree>
    <p:extLst>
      <p:ext uri="{BB962C8B-B14F-4D97-AF65-F5344CB8AC3E}">
        <p14:creationId xmlns:p14="http://schemas.microsoft.com/office/powerpoint/2010/main" val="1969994481"/>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E0F35-0AE7-48AB-9005-F1DB4BD0B473}"/>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DDD4022-C31F-4C4C-B5BF-5F9730C08A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A45EE9-11D3-436C-9D73-1AA6CCDB165F}"/>
              </a:ext>
            </a:extLst>
          </p:cNvPr>
          <p:cNvSpPr>
            <a:spLocks noGrp="1"/>
          </p:cNvSpPr>
          <p:nvPr>
            <p:ph type="dt" sz="half" idx="10"/>
          </p:nvPr>
        </p:nvSpPr>
        <p:spPr/>
        <p:txBody>
          <a:bodyPr/>
          <a:lstStyle/>
          <a:p>
            <a:fld id="{2F3AF3C6-0FD4-4939-991C-00DDE5C56815}" type="datetime2">
              <a:rPr lang="en-US" smtClean="0"/>
              <a:t>Tuesday, November 29, 2022</a:t>
            </a:fld>
            <a:endParaRPr lang="en-US"/>
          </a:p>
        </p:txBody>
      </p:sp>
      <p:sp>
        <p:nvSpPr>
          <p:cNvPr id="5" name="Footer Placeholder 4">
            <a:extLst>
              <a:ext uri="{FF2B5EF4-FFF2-40B4-BE49-F238E27FC236}">
                <a16:creationId xmlns:a16="http://schemas.microsoft.com/office/drawing/2014/main" id="{92817DCF-881F-4956-81AE-A6D27A88F4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65F17-AD75-4B7E-970D-5D4DBD5D170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7669633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21C3C7-2F74-1E21-6B21-59D584CB3B12}"/>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afbeelding 2">
            <a:extLst>
              <a:ext uri="{FF2B5EF4-FFF2-40B4-BE49-F238E27FC236}">
                <a16:creationId xmlns:a16="http://schemas.microsoft.com/office/drawing/2014/main" id="{466A4B2E-A5C2-F70A-19F0-2FEAFA9D55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a:extLst>
              <a:ext uri="{FF2B5EF4-FFF2-40B4-BE49-F238E27FC236}">
                <a16:creationId xmlns:a16="http://schemas.microsoft.com/office/drawing/2014/main" id="{F94B9ED0-0AFB-62B3-A081-EB606F9CBA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BDF68F6-4214-4D83-C4D2-71064337ED0B}"/>
              </a:ext>
            </a:extLst>
          </p:cNvPr>
          <p:cNvSpPr>
            <a:spLocks noGrp="1"/>
          </p:cNvSpPr>
          <p:nvPr>
            <p:ph type="dt" sz="half" idx="10"/>
          </p:nvPr>
        </p:nvSpPr>
        <p:spPr/>
        <p:txBody>
          <a:bodyPr/>
          <a:lstStyle/>
          <a:p>
            <a:fld id="{AE0C963C-C1DB-4AFD-9DDC-0691666BF49B}" type="datetime2">
              <a:rPr lang="en-US" smtClean="0"/>
              <a:pPr/>
              <a:t>Tuesday, November 29, 2022</a:t>
            </a:fld>
            <a:endParaRPr lang="en-US" cap="all" dirty="0"/>
          </a:p>
        </p:txBody>
      </p:sp>
      <p:sp>
        <p:nvSpPr>
          <p:cNvPr id="6" name="Tijdelijke aanduiding voor voettekst 5">
            <a:extLst>
              <a:ext uri="{FF2B5EF4-FFF2-40B4-BE49-F238E27FC236}">
                <a16:creationId xmlns:a16="http://schemas.microsoft.com/office/drawing/2014/main" id="{E4D215E0-CE20-8DD0-CD9D-4972010E813E}"/>
              </a:ext>
            </a:extLst>
          </p:cNvPr>
          <p:cNvSpPr>
            <a:spLocks noGrp="1"/>
          </p:cNvSpPr>
          <p:nvPr>
            <p:ph type="ftr" sz="quarter" idx="11"/>
          </p:nvPr>
        </p:nvSpPr>
        <p:spPr/>
        <p:txBody>
          <a:bodyPr/>
          <a:lstStyle/>
          <a:p>
            <a:pPr algn="l"/>
            <a:endParaRPr lang="en-US"/>
          </a:p>
        </p:txBody>
      </p:sp>
      <p:sp>
        <p:nvSpPr>
          <p:cNvPr id="7" name="Tijdelijke aanduiding voor dianummer 6">
            <a:extLst>
              <a:ext uri="{FF2B5EF4-FFF2-40B4-BE49-F238E27FC236}">
                <a16:creationId xmlns:a16="http://schemas.microsoft.com/office/drawing/2014/main" id="{D72F4AEA-2D68-2BBE-FF37-651440764775}"/>
              </a:ext>
            </a:extLst>
          </p:cNvPr>
          <p:cNvSpPr>
            <a:spLocks noGrp="1"/>
          </p:cNvSpPr>
          <p:nvPr>
            <p:ph type="sldNum" sz="quarter" idx="12"/>
          </p:nvPr>
        </p:nvSpPr>
        <p:spPr/>
        <p:txBody>
          <a:bodyPr/>
          <a:lstStyle/>
          <a:p>
            <a:fld id="{C01389E6-C847-4AD0-B56D-D205B2EAB1EE}" type="slidenum">
              <a:rPr lang="en-US" smtClean="0"/>
              <a:pPr/>
              <a:t>‹#›</a:t>
            </a:fld>
            <a:endParaRPr lang="en-US" sz="800" dirty="0"/>
          </a:p>
        </p:txBody>
      </p:sp>
    </p:spTree>
    <p:extLst>
      <p:ext uri="{BB962C8B-B14F-4D97-AF65-F5344CB8AC3E}">
        <p14:creationId xmlns:p14="http://schemas.microsoft.com/office/powerpoint/2010/main" val="3956600230"/>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C9289D-AAD3-227E-6E6A-3F5B93A69C40}"/>
              </a:ext>
            </a:extLst>
          </p:cNvPr>
          <p:cNvSpPr>
            <a:spLocks noGrp="1"/>
          </p:cNvSpPr>
          <p:nvPr>
            <p:ph type="title"/>
          </p:nvPr>
        </p:nvSpPr>
        <p:spPr/>
        <p:txBody>
          <a:bodyPr/>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95F7B953-51C4-DED3-EAEA-DD2C7DF51EA9}"/>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6D0C8B8D-3C9F-94F0-4A47-6F8211771D38}"/>
              </a:ext>
            </a:extLst>
          </p:cNvPr>
          <p:cNvSpPr>
            <a:spLocks noGrp="1"/>
          </p:cNvSpPr>
          <p:nvPr>
            <p:ph type="dt" sz="half" idx="10"/>
          </p:nvPr>
        </p:nvSpPr>
        <p:spPr/>
        <p:txBody>
          <a:bodyPr/>
          <a:lstStyle/>
          <a:p>
            <a:fld id="{AE0C963C-C1DB-4AFD-9DDC-0691666BF49B}" type="datetime2">
              <a:rPr lang="en-US" smtClean="0"/>
              <a:pPr/>
              <a:t>Tuesday, November 29, 2022</a:t>
            </a:fld>
            <a:endParaRPr lang="en-US" cap="all" dirty="0"/>
          </a:p>
        </p:txBody>
      </p:sp>
      <p:sp>
        <p:nvSpPr>
          <p:cNvPr id="5" name="Tijdelijke aanduiding voor voettekst 4">
            <a:extLst>
              <a:ext uri="{FF2B5EF4-FFF2-40B4-BE49-F238E27FC236}">
                <a16:creationId xmlns:a16="http://schemas.microsoft.com/office/drawing/2014/main" id="{6797578B-8124-CD98-D52B-4A55CE28AE81}"/>
              </a:ext>
            </a:extLst>
          </p:cNvPr>
          <p:cNvSpPr>
            <a:spLocks noGrp="1"/>
          </p:cNvSpPr>
          <p:nvPr>
            <p:ph type="ftr" sz="quarter" idx="11"/>
          </p:nvPr>
        </p:nvSpPr>
        <p:spPr/>
        <p:txBody>
          <a:bodyPr/>
          <a:lstStyle/>
          <a:p>
            <a:pPr algn="l"/>
            <a:endParaRPr lang="en-US"/>
          </a:p>
        </p:txBody>
      </p:sp>
      <p:sp>
        <p:nvSpPr>
          <p:cNvPr id="6" name="Tijdelijke aanduiding voor dianummer 5">
            <a:extLst>
              <a:ext uri="{FF2B5EF4-FFF2-40B4-BE49-F238E27FC236}">
                <a16:creationId xmlns:a16="http://schemas.microsoft.com/office/drawing/2014/main" id="{6E341E8D-4A43-6403-42FA-E3DEE0856D12}"/>
              </a:ext>
            </a:extLst>
          </p:cNvPr>
          <p:cNvSpPr>
            <a:spLocks noGrp="1"/>
          </p:cNvSpPr>
          <p:nvPr>
            <p:ph type="sldNum" sz="quarter" idx="12"/>
          </p:nvPr>
        </p:nvSpPr>
        <p:spPr/>
        <p:txBody>
          <a:bodyPr/>
          <a:lstStyle/>
          <a:p>
            <a:fld id="{C01389E6-C847-4AD0-B56D-D205B2EAB1EE}" type="slidenum">
              <a:rPr lang="en-US" smtClean="0"/>
              <a:pPr/>
              <a:t>‹#›</a:t>
            </a:fld>
            <a:endParaRPr lang="en-US" sz="800" dirty="0"/>
          </a:p>
        </p:txBody>
      </p:sp>
    </p:spTree>
    <p:extLst>
      <p:ext uri="{BB962C8B-B14F-4D97-AF65-F5344CB8AC3E}">
        <p14:creationId xmlns:p14="http://schemas.microsoft.com/office/powerpoint/2010/main" val="661303583"/>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5C3B8893-5C98-4DF5-A447-7DB4A3F7D5F0}"/>
              </a:ext>
            </a:extLst>
          </p:cNvPr>
          <p:cNvSpPr>
            <a:spLocks noGrp="1"/>
          </p:cNvSpPr>
          <p:nvPr>
            <p:ph type="title" orient="vert"/>
          </p:nvPr>
        </p:nvSpPr>
        <p:spPr>
          <a:xfrm>
            <a:off x="8724900" y="365125"/>
            <a:ext cx="2628900" cy="5811838"/>
          </a:xfrm>
        </p:spPr>
        <p:txBody>
          <a:bodyPr vert="eaVert"/>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A6A199A1-E137-9616-4E66-7A5AAF68ED8D}"/>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068EE543-CD5C-C2AE-FAEC-D4E4177FAE5D}"/>
              </a:ext>
            </a:extLst>
          </p:cNvPr>
          <p:cNvSpPr>
            <a:spLocks noGrp="1"/>
          </p:cNvSpPr>
          <p:nvPr>
            <p:ph type="dt" sz="half" idx="10"/>
          </p:nvPr>
        </p:nvSpPr>
        <p:spPr/>
        <p:txBody>
          <a:bodyPr/>
          <a:lstStyle/>
          <a:p>
            <a:fld id="{AE0C963C-C1DB-4AFD-9DDC-0691666BF49B}" type="datetime2">
              <a:rPr lang="en-US" smtClean="0"/>
              <a:pPr/>
              <a:t>Tuesday, November 29, 2022</a:t>
            </a:fld>
            <a:endParaRPr lang="en-US" cap="all" dirty="0"/>
          </a:p>
        </p:txBody>
      </p:sp>
      <p:sp>
        <p:nvSpPr>
          <p:cNvPr id="5" name="Tijdelijke aanduiding voor voettekst 4">
            <a:extLst>
              <a:ext uri="{FF2B5EF4-FFF2-40B4-BE49-F238E27FC236}">
                <a16:creationId xmlns:a16="http://schemas.microsoft.com/office/drawing/2014/main" id="{9777D96F-A299-0BAF-A874-3C5F1B4931CD}"/>
              </a:ext>
            </a:extLst>
          </p:cNvPr>
          <p:cNvSpPr>
            <a:spLocks noGrp="1"/>
          </p:cNvSpPr>
          <p:nvPr>
            <p:ph type="ftr" sz="quarter" idx="11"/>
          </p:nvPr>
        </p:nvSpPr>
        <p:spPr/>
        <p:txBody>
          <a:bodyPr/>
          <a:lstStyle/>
          <a:p>
            <a:pPr algn="l"/>
            <a:endParaRPr lang="en-US"/>
          </a:p>
        </p:txBody>
      </p:sp>
      <p:sp>
        <p:nvSpPr>
          <p:cNvPr id="6" name="Tijdelijke aanduiding voor dianummer 5">
            <a:extLst>
              <a:ext uri="{FF2B5EF4-FFF2-40B4-BE49-F238E27FC236}">
                <a16:creationId xmlns:a16="http://schemas.microsoft.com/office/drawing/2014/main" id="{B10B4043-2233-543F-BB1A-2D757A589426}"/>
              </a:ext>
            </a:extLst>
          </p:cNvPr>
          <p:cNvSpPr>
            <a:spLocks noGrp="1"/>
          </p:cNvSpPr>
          <p:nvPr>
            <p:ph type="sldNum" sz="quarter" idx="12"/>
          </p:nvPr>
        </p:nvSpPr>
        <p:spPr/>
        <p:txBody>
          <a:bodyPr/>
          <a:lstStyle/>
          <a:p>
            <a:fld id="{C01389E6-C847-4AD0-B56D-D205B2EAB1EE}" type="slidenum">
              <a:rPr lang="en-US" smtClean="0"/>
              <a:pPr/>
              <a:t>‹#›</a:t>
            </a:fld>
            <a:endParaRPr lang="en-US" sz="800" dirty="0"/>
          </a:p>
        </p:txBody>
      </p:sp>
    </p:spTree>
    <p:extLst>
      <p:ext uri="{BB962C8B-B14F-4D97-AF65-F5344CB8AC3E}">
        <p14:creationId xmlns:p14="http://schemas.microsoft.com/office/powerpoint/2010/main" val="869193866"/>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C12CB-05D8-4D62-BDC5-812DB6DD04CD}"/>
              </a:ext>
            </a:extLst>
          </p:cNvPr>
          <p:cNvSpPr>
            <a:spLocks noGrp="1"/>
          </p:cNvSpPr>
          <p:nvPr>
            <p:ph type="title"/>
          </p:nvPr>
        </p:nvSpPr>
        <p:spPr>
          <a:xfrm>
            <a:off x="1371600" y="1709738"/>
            <a:ext cx="9966960" cy="2852737"/>
          </a:xfrm>
        </p:spPr>
        <p:txBody>
          <a:bodyPr anchor="b">
            <a:normAutofit/>
          </a:bodyPr>
          <a:lstStyle>
            <a:lvl1pPr>
              <a:lnSpc>
                <a:spcPct val="100000"/>
              </a:lnSpc>
              <a:defRPr sz="4400" spc="75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C52F020-8516-4B9E-B455-5731ED6C9E9E}"/>
              </a:ext>
            </a:extLst>
          </p:cNvPr>
          <p:cNvSpPr>
            <a:spLocks noGrp="1"/>
          </p:cNvSpPr>
          <p:nvPr>
            <p:ph type="body" idx="1"/>
          </p:nvPr>
        </p:nvSpPr>
        <p:spPr>
          <a:xfrm>
            <a:off x="1371600" y="4974336"/>
            <a:ext cx="9966961" cy="1115568"/>
          </a:xfrm>
        </p:spPr>
        <p:txBody>
          <a:bodyPr>
            <a:normAutofit/>
          </a:bodyPr>
          <a:lstStyle>
            <a:lvl1pPr marL="0" indent="0">
              <a:buNone/>
              <a:defRPr sz="1600" cap="all" spc="6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822993-6E28-44BB-B983-095B476B801A}"/>
              </a:ext>
            </a:extLst>
          </p:cNvPr>
          <p:cNvSpPr>
            <a:spLocks noGrp="1"/>
          </p:cNvSpPr>
          <p:nvPr>
            <p:ph type="dt" sz="half" idx="10"/>
          </p:nvPr>
        </p:nvSpPr>
        <p:spPr/>
        <p:txBody>
          <a:bodyPr/>
          <a:lstStyle/>
          <a:p>
            <a:fld id="{86807482-8128-47C6-A8DD-6452B0291CFF}" type="datetime2">
              <a:rPr lang="en-US" smtClean="0"/>
              <a:t>Tuesday, November 29, 2022</a:t>
            </a:fld>
            <a:endParaRPr lang="en-US"/>
          </a:p>
        </p:txBody>
      </p:sp>
      <p:sp>
        <p:nvSpPr>
          <p:cNvPr id="5" name="Footer Placeholder 4">
            <a:extLst>
              <a:ext uri="{FF2B5EF4-FFF2-40B4-BE49-F238E27FC236}">
                <a16:creationId xmlns:a16="http://schemas.microsoft.com/office/drawing/2014/main" id="{FC909971-06C9-462B-81D9-BEF24C708A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9A076D-47C1-49CD-9A8B-956DB3FC31F7}"/>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907329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8DFBD-F5ED-455C-8AD0-97476A55E3D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C30E58C-F463-4D52-9225-9410133113A4}"/>
              </a:ext>
            </a:extLst>
          </p:cNvPr>
          <p:cNvSpPr>
            <a:spLocks noGrp="1"/>
          </p:cNvSpPr>
          <p:nvPr>
            <p:ph sz="half" idx="1"/>
          </p:nvPr>
        </p:nvSpPr>
        <p:spPr>
          <a:xfrm>
            <a:off x="1371600" y="2112264"/>
            <a:ext cx="4846320" cy="3959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AF7BDB4-97FA-485D-A557-6F96692BAC9E}"/>
              </a:ext>
            </a:extLst>
          </p:cNvPr>
          <p:cNvSpPr>
            <a:spLocks noGrp="1"/>
          </p:cNvSpPr>
          <p:nvPr>
            <p:ph sz="half" idx="2"/>
          </p:nvPr>
        </p:nvSpPr>
        <p:spPr>
          <a:xfrm>
            <a:off x="6766560" y="2112265"/>
            <a:ext cx="4846320" cy="3959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68C50007-C799-4117-8ACD-5EE980E63F17}"/>
              </a:ext>
            </a:extLst>
          </p:cNvPr>
          <p:cNvSpPr>
            <a:spLocks noGrp="1"/>
          </p:cNvSpPr>
          <p:nvPr>
            <p:ph type="dt" sz="half" idx="10"/>
          </p:nvPr>
        </p:nvSpPr>
        <p:spPr/>
        <p:txBody>
          <a:bodyPr/>
          <a:lstStyle/>
          <a:p>
            <a:fld id="{37903F25-275E-41DE-BE3B-EBF0DB49F9B1}" type="datetime2">
              <a:rPr lang="en-US" smtClean="0"/>
              <a:t>Tuesday, November 29, 2022</a:t>
            </a:fld>
            <a:endParaRPr lang="en-US"/>
          </a:p>
        </p:txBody>
      </p:sp>
      <p:sp>
        <p:nvSpPr>
          <p:cNvPr id="6" name="Footer Placeholder 5">
            <a:extLst>
              <a:ext uri="{FF2B5EF4-FFF2-40B4-BE49-F238E27FC236}">
                <a16:creationId xmlns:a16="http://schemas.microsoft.com/office/drawing/2014/main" id="{F24E8968-6BAD-4D5A-BF1D-911C7A39C1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9D8C08-BF20-4D5E-9004-0C075C36D8A4}"/>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105088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036E0D-26A5-455A-A8BD-70DA8BC03EB2}"/>
              </a:ext>
            </a:extLst>
          </p:cNvPr>
          <p:cNvSpPr>
            <a:spLocks noGrp="1"/>
          </p:cNvSpPr>
          <p:nvPr>
            <p:ph type="body" idx="1"/>
          </p:nvPr>
        </p:nvSpPr>
        <p:spPr>
          <a:xfrm>
            <a:off x="1371600" y="2112264"/>
            <a:ext cx="484107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FD4EA0-094D-4056-9032-BFB44B40896B}"/>
              </a:ext>
            </a:extLst>
          </p:cNvPr>
          <p:cNvSpPr>
            <a:spLocks noGrp="1"/>
          </p:cNvSpPr>
          <p:nvPr>
            <p:ph sz="half" idx="2"/>
          </p:nvPr>
        </p:nvSpPr>
        <p:spPr>
          <a:xfrm>
            <a:off x="1371600" y="3018472"/>
            <a:ext cx="4841076" cy="31048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FC0CCE8-718F-4620-8B4A-C60EEA7B884D}"/>
              </a:ext>
            </a:extLst>
          </p:cNvPr>
          <p:cNvSpPr>
            <a:spLocks noGrp="1"/>
          </p:cNvSpPr>
          <p:nvPr>
            <p:ph type="body" sz="quarter" idx="3"/>
          </p:nvPr>
        </p:nvSpPr>
        <p:spPr>
          <a:xfrm>
            <a:off x="6766560" y="2112264"/>
            <a:ext cx="484632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CE86DF-0069-4D31-BDD3-A9A2F9B7B468}"/>
              </a:ext>
            </a:extLst>
          </p:cNvPr>
          <p:cNvSpPr>
            <a:spLocks noGrp="1"/>
          </p:cNvSpPr>
          <p:nvPr>
            <p:ph sz="quarter" idx="4"/>
          </p:nvPr>
        </p:nvSpPr>
        <p:spPr>
          <a:xfrm>
            <a:off x="6766560" y="3018471"/>
            <a:ext cx="4841076" cy="3104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1A5ED06-FE54-4B86-A8D4-07D0EB08C3AB}"/>
              </a:ext>
            </a:extLst>
          </p:cNvPr>
          <p:cNvSpPr>
            <a:spLocks noGrp="1"/>
          </p:cNvSpPr>
          <p:nvPr>
            <p:ph type="dt" sz="half" idx="10"/>
          </p:nvPr>
        </p:nvSpPr>
        <p:spPr/>
        <p:txBody>
          <a:bodyPr/>
          <a:lstStyle/>
          <a:p>
            <a:fld id="{EE475572-4A44-4171-84AA-64D42C8050A6}" type="datetime2">
              <a:rPr lang="en-US" smtClean="0"/>
              <a:t>Tuesday, November 29, 2022</a:t>
            </a:fld>
            <a:endParaRPr lang="en-US"/>
          </a:p>
        </p:txBody>
      </p:sp>
      <p:sp>
        <p:nvSpPr>
          <p:cNvPr id="8" name="Footer Placeholder 7">
            <a:extLst>
              <a:ext uri="{FF2B5EF4-FFF2-40B4-BE49-F238E27FC236}">
                <a16:creationId xmlns:a16="http://schemas.microsoft.com/office/drawing/2014/main" id="{CE9EC6C3-0950-4AFE-936A-9AB5D22784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84B1D1-BE0C-48F4-BC74-90675A0F07CF}"/>
              </a:ext>
            </a:extLst>
          </p:cNvPr>
          <p:cNvSpPr>
            <a:spLocks noGrp="1"/>
          </p:cNvSpPr>
          <p:nvPr>
            <p:ph type="sldNum" sz="quarter" idx="12"/>
          </p:nvPr>
        </p:nvSpPr>
        <p:spPr/>
        <p:txBody>
          <a:bodyPr/>
          <a:lstStyle/>
          <a:p>
            <a:fld id="{C01389E6-C847-4AD0-B56D-D205B2EAB1EE}" type="slidenum">
              <a:rPr lang="en-US" smtClean="0"/>
              <a:t>‹#›</a:t>
            </a:fld>
            <a:endParaRPr lang="en-US"/>
          </a:p>
        </p:txBody>
      </p:sp>
      <p:sp>
        <p:nvSpPr>
          <p:cNvPr id="10" name="Title 9">
            <a:extLst>
              <a:ext uri="{FF2B5EF4-FFF2-40B4-BE49-F238E27FC236}">
                <a16:creationId xmlns:a16="http://schemas.microsoft.com/office/drawing/2014/main" id="{2D453288-3D76-40C1-BE00-223AB28F13DF}"/>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75415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B1716-24B0-42CD-95B6-843092597B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E3617E-4B11-481F-AC6E-00031790294A}"/>
              </a:ext>
            </a:extLst>
          </p:cNvPr>
          <p:cNvSpPr>
            <a:spLocks noGrp="1"/>
          </p:cNvSpPr>
          <p:nvPr>
            <p:ph type="dt" sz="half" idx="10"/>
          </p:nvPr>
        </p:nvSpPr>
        <p:spPr/>
        <p:txBody>
          <a:bodyPr/>
          <a:lstStyle/>
          <a:p>
            <a:fld id="{C4C1612E-528E-4FD5-9E9E-E15F1108F171}" type="datetime2">
              <a:rPr lang="en-US" smtClean="0"/>
              <a:t>Tuesday, November 29, 2022</a:t>
            </a:fld>
            <a:endParaRPr lang="en-US"/>
          </a:p>
        </p:txBody>
      </p:sp>
      <p:sp>
        <p:nvSpPr>
          <p:cNvPr id="4" name="Footer Placeholder 3">
            <a:extLst>
              <a:ext uri="{FF2B5EF4-FFF2-40B4-BE49-F238E27FC236}">
                <a16:creationId xmlns:a16="http://schemas.microsoft.com/office/drawing/2014/main" id="{F6BF19CC-06D3-40E9-81B5-63B457B220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EFC312-3AA5-46F7-B701-3D9327A68DB7}"/>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240705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C9E28E-1389-47AF-B3EB-22571417ACBE}"/>
              </a:ext>
            </a:extLst>
          </p:cNvPr>
          <p:cNvSpPr>
            <a:spLocks noGrp="1"/>
          </p:cNvSpPr>
          <p:nvPr>
            <p:ph type="dt" sz="half" idx="10"/>
          </p:nvPr>
        </p:nvSpPr>
        <p:spPr/>
        <p:txBody>
          <a:bodyPr/>
          <a:lstStyle/>
          <a:p>
            <a:fld id="{D4F6D862-A06D-436F-A92E-EBAAD50B6E50}" type="datetime2">
              <a:rPr lang="en-US" smtClean="0"/>
              <a:t>Tuesday, November 29, 2022</a:t>
            </a:fld>
            <a:endParaRPr lang="en-US"/>
          </a:p>
        </p:txBody>
      </p:sp>
      <p:sp>
        <p:nvSpPr>
          <p:cNvPr id="3" name="Footer Placeholder 2">
            <a:extLst>
              <a:ext uri="{FF2B5EF4-FFF2-40B4-BE49-F238E27FC236}">
                <a16:creationId xmlns:a16="http://schemas.microsoft.com/office/drawing/2014/main" id="{BFCF6B08-1984-4F7C-9F6E-A4F47BDBA2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71B3C5-CEC7-427F-931C-1318C421BEF9}"/>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932484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EB55F-536E-4547-A5D2-0483FC3684CD}"/>
              </a:ext>
            </a:extLst>
          </p:cNvPr>
          <p:cNvSpPr>
            <a:spLocks noGrp="1"/>
          </p:cNvSpPr>
          <p:nvPr>
            <p:ph type="title"/>
          </p:nvPr>
        </p:nvSpPr>
        <p:spPr>
          <a:xfrm>
            <a:off x="1371600" y="987425"/>
            <a:ext cx="3932237" cy="1894511"/>
          </a:xfrm>
        </p:spPr>
        <p:txBody>
          <a:bodyPr anchor="b"/>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D717D3C-533B-4EA9-886B-FAE59956C74C}"/>
              </a:ext>
            </a:extLst>
          </p:cNvPr>
          <p:cNvSpPr>
            <a:spLocks noGrp="1"/>
          </p:cNvSpPr>
          <p:nvPr>
            <p:ph idx="1"/>
          </p:nvPr>
        </p:nvSpPr>
        <p:spPr>
          <a:xfrm>
            <a:off x="5650992" y="987425"/>
            <a:ext cx="5687568" cy="4873625"/>
          </a:xfrm>
        </p:spPr>
        <p:txBody>
          <a:bodyPr>
            <a:normAutofit/>
          </a:bodyPr>
          <a:lstStyle>
            <a:lvl1pPr>
              <a:defRPr sz="20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2419D2E1-4B17-4608-961E-2C4719855E89}"/>
              </a:ext>
            </a:extLst>
          </p:cNvPr>
          <p:cNvSpPr>
            <a:spLocks noGrp="1"/>
          </p:cNvSpPr>
          <p:nvPr>
            <p:ph type="body" sz="half" idx="2"/>
          </p:nvPr>
        </p:nvSpPr>
        <p:spPr>
          <a:xfrm>
            <a:off x="1371600" y="3058510"/>
            <a:ext cx="3932237" cy="28025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5A3535-184C-438C-AE91-9C42B7C5AFB6}"/>
              </a:ext>
            </a:extLst>
          </p:cNvPr>
          <p:cNvSpPr>
            <a:spLocks noGrp="1"/>
          </p:cNvSpPr>
          <p:nvPr>
            <p:ph type="dt" sz="half" idx="10"/>
          </p:nvPr>
        </p:nvSpPr>
        <p:spPr/>
        <p:txBody>
          <a:bodyPr/>
          <a:lstStyle/>
          <a:p>
            <a:fld id="{B73E0B7D-2260-4809-8F0A-9E5F3E24F169}" type="datetime2">
              <a:rPr lang="en-US" smtClean="0"/>
              <a:t>Tuesday, November 29, 2022</a:t>
            </a:fld>
            <a:endParaRPr lang="en-US"/>
          </a:p>
        </p:txBody>
      </p:sp>
      <p:sp>
        <p:nvSpPr>
          <p:cNvPr id="6" name="Footer Placeholder 5">
            <a:extLst>
              <a:ext uri="{FF2B5EF4-FFF2-40B4-BE49-F238E27FC236}">
                <a16:creationId xmlns:a16="http://schemas.microsoft.com/office/drawing/2014/main" id="{0DF6DBC3-4A58-42BA-9B55-A9A7251037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4E6563-0AB6-4038-A12B-A259552DB66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654119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702C5-1E3B-4C62-A538-59BB572864A0}"/>
              </a:ext>
            </a:extLst>
          </p:cNvPr>
          <p:cNvSpPr>
            <a:spLocks noGrp="1"/>
          </p:cNvSpPr>
          <p:nvPr>
            <p:ph type="title"/>
          </p:nvPr>
        </p:nvSpPr>
        <p:spPr>
          <a:xfrm>
            <a:off x="1371600" y="987552"/>
            <a:ext cx="3932237" cy="1892808"/>
          </a:xfrm>
        </p:spPr>
        <p:txBody>
          <a:bodyPr anchor="b"/>
          <a:lstStyle>
            <a:lvl1pPr>
              <a:defRPr sz="3200" baseline="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E2CF574-95CE-4E60-B2CF-3B5B4F33A767}"/>
              </a:ext>
            </a:extLst>
          </p:cNvPr>
          <p:cNvSpPr>
            <a:spLocks noGrp="1"/>
          </p:cNvSpPr>
          <p:nvPr>
            <p:ph type="pic" idx="1"/>
          </p:nvPr>
        </p:nvSpPr>
        <p:spPr>
          <a:xfrm>
            <a:off x="5505319" y="987425"/>
            <a:ext cx="583324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D039F7C-C735-4356-8B04-89E19047950C}"/>
              </a:ext>
            </a:extLst>
          </p:cNvPr>
          <p:cNvSpPr>
            <a:spLocks noGrp="1"/>
          </p:cNvSpPr>
          <p:nvPr>
            <p:ph type="body" sz="half" idx="2"/>
          </p:nvPr>
        </p:nvSpPr>
        <p:spPr>
          <a:xfrm>
            <a:off x="1371600" y="3033286"/>
            <a:ext cx="3932237" cy="283570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E706DF-52A3-4F34-9BF5-E1ACD5D54283}"/>
              </a:ext>
            </a:extLst>
          </p:cNvPr>
          <p:cNvSpPr>
            <a:spLocks noGrp="1"/>
          </p:cNvSpPr>
          <p:nvPr>
            <p:ph type="dt" sz="half" idx="10"/>
          </p:nvPr>
        </p:nvSpPr>
        <p:spPr/>
        <p:txBody>
          <a:bodyPr/>
          <a:lstStyle/>
          <a:p>
            <a:fld id="{3C8E4735-C637-46A3-94EB-AB3AC4188D2F}" type="datetime2">
              <a:rPr lang="en-US" smtClean="0"/>
              <a:t>Tuesday, November 29, 2022</a:t>
            </a:fld>
            <a:endParaRPr lang="en-US"/>
          </a:p>
        </p:txBody>
      </p:sp>
      <p:sp>
        <p:nvSpPr>
          <p:cNvPr id="6" name="Footer Placeholder 5">
            <a:extLst>
              <a:ext uri="{FF2B5EF4-FFF2-40B4-BE49-F238E27FC236}">
                <a16:creationId xmlns:a16="http://schemas.microsoft.com/office/drawing/2014/main" id="{BFB25E53-E72E-4110-BB6B-3477F56C30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686F8F-3D62-4CEC-AD9A-B70848E6A81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763824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CF2F3BB-127D-44BC-A8EF-A8BB5F5911CA}"/>
              </a:ext>
            </a:extLst>
          </p:cNvPr>
          <p:cNvSpPr/>
          <p:nvPr/>
        </p:nvSpPr>
        <p:spPr>
          <a:xfrm rot="10800000" flipH="1">
            <a:off x="0" y="6401226"/>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10D1F30-F118-4A1F-A48F-7E5706959F64}"/>
              </a:ext>
            </a:extLst>
          </p:cNvPr>
          <p:cNvSpPr/>
          <p:nvPr/>
        </p:nvSpPr>
        <p:spPr>
          <a:xfrm flipH="1">
            <a:off x="4038602" y="6401228"/>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17AE890C-17CE-44C0-BDED-BA68F92A845D}"/>
              </a:ext>
            </a:extLst>
          </p:cNvPr>
          <p:cNvSpPr>
            <a:spLocks noGrp="1"/>
          </p:cNvSpPr>
          <p:nvPr>
            <p:ph type="title"/>
          </p:nvPr>
        </p:nvSpPr>
        <p:spPr>
          <a:xfrm>
            <a:off x="1371600" y="795528"/>
            <a:ext cx="10241280" cy="1234440"/>
          </a:xfrm>
          <a:prstGeom prst="rect">
            <a:avLst/>
          </a:prstGeom>
        </p:spPr>
        <p:txBody>
          <a:bodyPr vert="horz" lIns="0" tIns="0" rIns="0" bIns="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47910A6E-46D1-42CF-996C-2207737FB871}"/>
              </a:ext>
            </a:extLst>
          </p:cNvPr>
          <p:cNvSpPr>
            <a:spLocks noGrp="1"/>
          </p:cNvSpPr>
          <p:nvPr>
            <p:ph type="body" idx="1"/>
          </p:nvPr>
        </p:nvSpPr>
        <p:spPr>
          <a:xfrm>
            <a:off x="1371600" y="2112264"/>
            <a:ext cx="10241280" cy="3959352"/>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85B5247-D236-462B-BCE0-2A24DF75B085}"/>
              </a:ext>
            </a:extLst>
          </p:cNvPr>
          <p:cNvSpPr>
            <a:spLocks noGrp="1"/>
          </p:cNvSpPr>
          <p:nvPr>
            <p:ph type="dt" sz="half" idx="2"/>
          </p:nvPr>
        </p:nvSpPr>
        <p:spPr>
          <a:xfrm>
            <a:off x="7909560" y="6409944"/>
            <a:ext cx="3703320" cy="448056"/>
          </a:xfrm>
          <a:prstGeom prst="rect">
            <a:avLst/>
          </a:prstGeom>
        </p:spPr>
        <p:txBody>
          <a:bodyPr vert="horz" lIns="91440" tIns="45720" rIns="91440" bIns="45720" rtlCol="0" anchor="ctr"/>
          <a:lstStyle>
            <a:lvl1pPr algn="r">
              <a:defRPr sz="900" cap="all" spc="300" baseline="0">
                <a:solidFill>
                  <a:srgbClr val="FFFFFF"/>
                </a:solidFill>
              </a:defRPr>
            </a:lvl1pPr>
          </a:lstStyle>
          <a:p>
            <a:fld id="{AE0C963C-C1DB-4AFD-9DDC-0691666BF49B}" type="datetime2">
              <a:rPr lang="en-US" smtClean="0"/>
              <a:pPr/>
              <a:t>Tuesday, November 29, 2022</a:t>
            </a:fld>
            <a:endParaRPr lang="en-US" cap="all" dirty="0"/>
          </a:p>
        </p:txBody>
      </p:sp>
      <p:sp>
        <p:nvSpPr>
          <p:cNvPr id="5" name="Footer Placeholder 4">
            <a:extLst>
              <a:ext uri="{FF2B5EF4-FFF2-40B4-BE49-F238E27FC236}">
                <a16:creationId xmlns:a16="http://schemas.microsoft.com/office/drawing/2014/main" id="{19155C58-7DDF-4CD4-96AD-F9CC844D84CC}"/>
              </a:ext>
            </a:extLst>
          </p:cNvPr>
          <p:cNvSpPr>
            <a:spLocks noGrp="1"/>
          </p:cNvSpPr>
          <p:nvPr>
            <p:ph type="ftr" sz="quarter" idx="3"/>
          </p:nvPr>
        </p:nvSpPr>
        <p:spPr>
          <a:xfrm rot="5400000">
            <a:off x="-1828800" y="1911096"/>
            <a:ext cx="4114800" cy="457200"/>
          </a:xfrm>
          <a:prstGeom prst="rect">
            <a:avLst/>
          </a:prstGeom>
        </p:spPr>
        <p:txBody>
          <a:bodyPr vert="horz" lIns="91440" tIns="45720" rIns="91440" bIns="45720" rtlCol="0" anchor="ctr"/>
          <a:lstStyle>
            <a:lvl1pPr algn="l">
              <a:defRPr sz="900" b="1">
                <a:solidFill>
                  <a:schemeClr val="tx1"/>
                </a:solidFill>
                <a:latin typeface="+mj-lt"/>
              </a:defRPr>
            </a:lvl1pPr>
          </a:lstStyle>
          <a:p>
            <a:pPr algn="l"/>
            <a:endParaRPr lang="en-US"/>
          </a:p>
        </p:txBody>
      </p:sp>
      <p:sp>
        <p:nvSpPr>
          <p:cNvPr id="6" name="Slide Number Placeholder 5">
            <a:extLst>
              <a:ext uri="{FF2B5EF4-FFF2-40B4-BE49-F238E27FC236}">
                <a16:creationId xmlns:a16="http://schemas.microsoft.com/office/drawing/2014/main" id="{6F495647-A849-45D9-BC71-46A12E6DE479}"/>
              </a:ext>
            </a:extLst>
          </p:cNvPr>
          <p:cNvSpPr>
            <a:spLocks noGrp="1"/>
          </p:cNvSpPr>
          <p:nvPr>
            <p:ph type="sldNum" sz="quarter" idx="4"/>
          </p:nvPr>
        </p:nvSpPr>
        <p:spPr>
          <a:xfrm>
            <a:off x="11667744" y="6409944"/>
            <a:ext cx="438912" cy="448056"/>
          </a:xfrm>
          <a:prstGeom prst="rect">
            <a:avLst/>
          </a:prstGeom>
        </p:spPr>
        <p:txBody>
          <a:bodyPr vert="horz" lIns="91440" tIns="45720" rIns="91440" bIns="45720" rtlCol="0" anchor="ctr"/>
          <a:lstStyle>
            <a:lvl1pPr algn="r">
              <a:defRPr sz="900">
                <a:solidFill>
                  <a:srgbClr val="FFFFFF"/>
                </a:solidFill>
              </a:defRPr>
            </a:lvl1pPr>
          </a:lstStyle>
          <a:p>
            <a:fld id="{C01389E6-C847-4AD0-B56D-D205B2EAB1EE}" type="slidenum">
              <a:rPr lang="en-US" smtClean="0"/>
              <a:pPr/>
              <a:t>‹#›</a:t>
            </a:fld>
            <a:endParaRPr lang="en-US" sz="800" dirty="0"/>
          </a:p>
        </p:txBody>
      </p:sp>
    </p:spTree>
    <p:extLst>
      <p:ext uri="{BB962C8B-B14F-4D97-AF65-F5344CB8AC3E}">
        <p14:creationId xmlns:p14="http://schemas.microsoft.com/office/powerpoint/2010/main" val="312405119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01" r:id="rId4"/>
    <p:sldLayoutId id="2147483702" r:id="rId5"/>
    <p:sldLayoutId id="2147483707" r:id="rId6"/>
    <p:sldLayoutId id="2147483703" r:id="rId7"/>
    <p:sldLayoutId id="2147483704" r:id="rId8"/>
    <p:sldLayoutId id="2147483705" r:id="rId9"/>
    <p:sldLayoutId id="2147483706" r:id="rId10"/>
    <p:sldLayoutId id="2147483708" r:id="rId11"/>
  </p:sldLayoutIdLst>
  <p:hf sldNum="0" hdr="0" ftr="0" dt="0"/>
  <p:txStyles>
    <p:title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905F696-FF83-64A9-E1DC-7D7ECAD595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E41244FD-1BC1-9521-2760-6BF781AE3E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2173B81C-3EBC-B26E-B338-62E38073894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0C963C-C1DB-4AFD-9DDC-0691666BF49B}" type="datetime2">
              <a:rPr lang="en-US" smtClean="0"/>
              <a:pPr/>
              <a:t>Tuesday, November 29, 2022</a:t>
            </a:fld>
            <a:endParaRPr lang="en-US" cap="all" dirty="0"/>
          </a:p>
        </p:txBody>
      </p:sp>
      <p:sp>
        <p:nvSpPr>
          <p:cNvPr id="5" name="Tijdelijke aanduiding voor voettekst 4">
            <a:extLst>
              <a:ext uri="{FF2B5EF4-FFF2-40B4-BE49-F238E27FC236}">
                <a16:creationId xmlns:a16="http://schemas.microsoft.com/office/drawing/2014/main" id="{D7F24B57-1EE9-CAD1-7278-BE8866F1F0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endParaRPr lang="en-US"/>
          </a:p>
        </p:txBody>
      </p:sp>
      <p:sp>
        <p:nvSpPr>
          <p:cNvPr id="6" name="Tijdelijke aanduiding voor dianummer 5">
            <a:extLst>
              <a:ext uri="{FF2B5EF4-FFF2-40B4-BE49-F238E27FC236}">
                <a16:creationId xmlns:a16="http://schemas.microsoft.com/office/drawing/2014/main" id="{609459BF-7F35-29F2-A753-6304B51517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1389E6-C847-4AD0-B56D-D205B2EAB1EE}" type="slidenum">
              <a:rPr lang="en-US" smtClean="0"/>
              <a:pPr/>
              <a:t>‹#›</a:t>
            </a:fld>
            <a:endParaRPr lang="en-US" sz="800" dirty="0"/>
          </a:p>
        </p:txBody>
      </p:sp>
    </p:spTree>
    <p:extLst>
      <p:ext uri="{BB962C8B-B14F-4D97-AF65-F5344CB8AC3E}">
        <p14:creationId xmlns:p14="http://schemas.microsoft.com/office/powerpoint/2010/main" val="786405103"/>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hemeOverride" Target="../theme/themeOverride1.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2.sv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5.jpeg"/><Relationship Id="rId4" Type="http://schemas.openxmlformats.org/officeDocument/2006/relationships/image" Target="../media/image2.sv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2.sv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2.sv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9.svg"/></Relationships>
</file>

<file path=ppt/slides/_rels/slide7.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11.pn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2.svg"/><Relationship Id="rId4" Type="http://schemas.openxmlformats.org/officeDocument/2006/relationships/image" Target="../media/image12.svg"/><Relationship Id="rId9"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hthoek 1">
            <a:extLst>
              <a:ext uri="{FF2B5EF4-FFF2-40B4-BE49-F238E27FC236}">
                <a16:creationId xmlns:a16="http://schemas.microsoft.com/office/drawing/2014/main" id="{8722EA8B-F77F-4778-84D6-6BFBE57659AB}"/>
              </a:ext>
            </a:extLst>
          </p:cNvPr>
          <p:cNvSpPr/>
          <p:nvPr/>
        </p:nvSpPr>
        <p:spPr>
          <a:xfrm>
            <a:off x="0" y="0"/>
            <a:ext cx="12192000" cy="6858000"/>
          </a:xfrm>
          <a:prstGeom prst="rect">
            <a:avLst/>
          </a:prstGeom>
          <a:solidFill>
            <a:srgbClr val="71C3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Shape 6">
            <a:extLst>
              <a:ext uri="{FF2B5EF4-FFF2-40B4-BE49-F238E27FC236}">
                <a16:creationId xmlns:a16="http://schemas.microsoft.com/office/drawing/2014/main" id="{3CD4781B-D8B5-4A5D-A1D1-A03FA4E8B545}"/>
              </a:ext>
            </a:extLst>
          </p:cNvPr>
          <p:cNvSpPr/>
          <p:nvPr/>
        </p:nvSpPr>
        <p:spPr>
          <a:xfrm flipH="1">
            <a:off x="397299" y="482600"/>
            <a:ext cx="11696700" cy="6375400"/>
          </a:xfrm>
          <a:custGeom>
            <a:avLst/>
            <a:gdLst/>
            <a:ahLst/>
            <a:cxnLst/>
            <a:rect l="0" t="0" r="0" b="0"/>
            <a:pathLst>
              <a:path w="8837994" h="3832208">
                <a:moveTo>
                  <a:pt x="0" y="0"/>
                </a:moveTo>
                <a:lnTo>
                  <a:pt x="7757999" y="0"/>
                </a:lnTo>
                <a:cubicBezTo>
                  <a:pt x="8354467" y="0"/>
                  <a:pt x="8837994" y="483527"/>
                  <a:pt x="8837994" y="1080021"/>
                </a:cubicBezTo>
                <a:lnTo>
                  <a:pt x="8837994" y="3832208"/>
                </a:lnTo>
                <a:lnTo>
                  <a:pt x="0" y="3832208"/>
                </a:lnTo>
                <a:lnTo>
                  <a:pt x="0" y="0"/>
                </a:lnTo>
                <a:close/>
              </a:path>
            </a:pathLst>
          </a:custGeom>
          <a:solidFill>
            <a:schemeClr val="bg1"/>
          </a:solidFill>
          <a:ln w="0" cap="flat">
            <a:miter lim="127000"/>
          </a:ln>
        </p:spPr>
        <p:style>
          <a:lnRef idx="0">
            <a:srgbClr val="000000">
              <a:alpha val="0"/>
            </a:srgbClr>
          </a:lnRef>
          <a:fillRef idx="1">
            <a:srgbClr val="81C4BB"/>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Graphic 9">
            <a:extLst>
              <a:ext uri="{FF2B5EF4-FFF2-40B4-BE49-F238E27FC236}">
                <a16:creationId xmlns:a16="http://schemas.microsoft.com/office/drawing/2014/main" id="{0D7700E4-9C9F-4AE8-A262-88720D45CC3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0150" y="6314033"/>
            <a:ext cx="549639" cy="349250"/>
          </a:xfrm>
          <a:prstGeom prst="rect">
            <a:avLst/>
          </a:prstGeom>
        </p:spPr>
      </p:pic>
      <p:pic>
        <p:nvPicPr>
          <p:cNvPr id="5" name="Afbeelding 4">
            <a:extLst>
              <a:ext uri="{FF2B5EF4-FFF2-40B4-BE49-F238E27FC236}">
                <a16:creationId xmlns:a16="http://schemas.microsoft.com/office/drawing/2014/main" id="{28CDF093-2BD0-472A-8EAF-2788C8918424}"/>
              </a:ext>
            </a:extLst>
          </p:cNvPr>
          <p:cNvPicPr>
            <a:picLocks noChangeAspect="1"/>
          </p:cNvPicPr>
          <p:nvPr/>
        </p:nvPicPr>
        <p:blipFill rotWithShape="1">
          <a:blip r:embed="rId6"/>
          <a:srcRect/>
          <a:stretch/>
        </p:blipFill>
        <p:spPr>
          <a:xfrm>
            <a:off x="2551918" y="1490578"/>
            <a:ext cx="9542081" cy="5367422"/>
          </a:xfrm>
          <a:custGeom>
            <a:avLst/>
            <a:gdLst/>
            <a:ahLst/>
            <a:cxnLst/>
            <a:rect l="l" t="t" r="r" b="b"/>
            <a:pathLst>
              <a:path w="6458232" h="6858001">
                <a:moveTo>
                  <a:pt x="2209000" y="0"/>
                </a:moveTo>
                <a:lnTo>
                  <a:pt x="6458232" y="0"/>
                </a:lnTo>
                <a:lnTo>
                  <a:pt x="6458232" y="6858001"/>
                </a:lnTo>
                <a:lnTo>
                  <a:pt x="651045" y="6858001"/>
                </a:lnTo>
                <a:lnTo>
                  <a:pt x="635146" y="6830200"/>
                </a:lnTo>
                <a:cubicBezTo>
                  <a:pt x="230085" y="6080469"/>
                  <a:pt x="0" y="5221296"/>
                  <a:pt x="0" y="4308089"/>
                </a:cubicBezTo>
                <a:cubicBezTo>
                  <a:pt x="0" y="2572997"/>
                  <a:pt x="830606" y="1032965"/>
                  <a:pt x="2113832" y="68046"/>
                </a:cubicBezTo>
                <a:close/>
              </a:path>
            </a:pathLst>
          </a:custGeom>
        </p:spPr>
      </p:pic>
      <p:sp>
        <p:nvSpPr>
          <p:cNvPr id="2" name="Titel 1">
            <a:extLst>
              <a:ext uri="{FF2B5EF4-FFF2-40B4-BE49-F238E27FC236}">
                <a16:creationId xmlns:a16="http://schemas.microsoft.com/office/drawing/2014/main" id="{F2913EE3-6CCC-4147-853A-BF5FE4C67707}"/>
              </a:ext>
            </a:extLst>
          </p:cNvPr>
          <p:cNvSpPr>
            <a:spLocks noGrp="1"/>
          </p:cNvSpPr>
          <p:nvPr>
            <p:ph type="ctrTitle"/>
          </p:nvPr>
        </p:nvSpPr>
        <p:spPr>
          <a:xfrm>
            <a:off x="1673649" y="-332900"/>
            <a:ext cx="9144000" cy="2184056"/>
          </a:xfrm>
        </p:spPr>
        <p:txBody>
          <a:bodyPr>
            <a:normAutofit fontScale="90000"/>
          </a:bodyPr>
          <a:lstStyle/>
          <a:p>
            <a:r>
              <a:rPr lang="en-GB" sz="8000" b="1" dirty="0">
                <a:solidFill>
                  <a:srgbClr val="354D9B"/>
                </a:solidFill>
                <a:latin typeface="Sofia Pro" pitchFamily="2" charset="0"/>
                <a:ea typeface="+mn-ea"/>
                <a:cs typeface="+mn-cs"/>
              </a:rPr>
              <a:t>Leven in de </a:t>
            </a:r>
            <a:r>
              <a:rPr lang="en-GB" sz="8000" b="1" dirty="0" err="1">
                <a:solidFill>
                  <a:srgbClr val="354D9B"/>
                </a:solidFill>
                <a:latin typeface="Sofia Pro" pitchFamily="2" charset="0"/>
                <a:ea typeface="+mn-ea"/>
                <a:cs typeface="+mn-cs"/>
              </a:rPr>
              <a:t>toekomst</a:t>
            </a:r>
            <a:endParaRPr lang="en-GB" sz="8000" b="1" dirty="0">
              <a:solidFill>
                <a:srgbClr val="354D9B"/>
              </a:solidFill>
              <a:latin typeface="Sofia Pro" pitchFamily="2" charset="0"/>
              <a:ea typeface="+mn-ea"/>
              <a:cs typeface="+mn-cs"/>
            </a:endParaRPr>
          </a:p>
        </p:txBody>
      </p:sp>
      <p:sp>
        <p:nvSpPr>
          <p:cNvPr id="6" name="Rechthoek 5">
            <a:extLst>
              <a:ext uri="{FF2B5EF4-FFF2-40B4-BE49-F238E27FC236}">
                <a16:creationId xmlns:a16="http://schemas.microsoft.com/office/drawing/2014/main" id="{89E0077A-5084-426A-9247-9161703EA986}"/>
              </a:ext>
            </a:extLst>
          </p:cNvPr>
          <p:cNvSpPr/>
          <p:nvPr/>
        </p:nvSpPr>
        <p:spPr>
          <a:xfrm>
            <a:off x="9242000" y="6488658"/>
            <a:ext cx="2851999" cy="369332"/>
          </a:xfrm>
          <a:prstGeom prst="rect">
            <a:avLst/>
          </a:prstGeom>
        </p:spPr>
        <p:txBody>
          <a:bodyPr wrap="none">
            <a:spAutoFit/>
          </a:bodyPr>
          <a:lstStyle/>
          <a:p>
            <a:r>
              <a:rPr lang="en-GB" dirty="0"/>
              <a:t>© Thomas </a:t>
            </a:r>
            <a:r>
              <a:rPr lang="en-GB" dirty="0" err="1"/>
              <a:t>Claeys</a:t>
            </a:r>
            <a:r>
              <a:rPr lang="en-GB" dirty="0"/>
              <a:t>, Rode </a:t>
            </a:r>
            <a:r>
              <a:rPr lang="en-GB" dirty="0" err="1"/>
              <a:t>Kruis</a:t>
            </a:r>
            <a:endParaRPr lang="en-GB" dirty="0"/>
          </a:p>
        </p:txBody>
      </p:sp>
    </p:spTree>
    <p:extLst>
      <p:ext uri="{BB962C8B-B14F-4D97-AF65-F5344CB8AC3E}">
        <p14:creationId xmlns:p14="http://schemas.microsoft.com/office/powerpoint/2010/main" val="652713096"/>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hoek 1">
            <a:extLst>
              <a:ext uri="{FF2B5EF4-FFF2-40B4-BE49-F238E27FC236}">
                <a16:creationId xmlns:a16="http://schemas.microsoft.com/office/drawing/2014/main" id="{04C52624-6259-466F-8DF9-3266F08D1363}"/>
              </a:ext>
            </a:extLst>
          </p:cNvPr>
          <p:cNvSpPr/>
          <p:nvPr/>
        </p:nvSpPr>
        <p:spPr>
          <a:xfrm>
            <a:off x="0" y="0"/>
            <a:ext cx="12192000" cy="6858000"/>
          </a:xfrm>
          <a:prstGeom prst="rect">
            <a:avLst/>
          </a:prstGeom>
          <a:solidFill>
            <a:srgbClr val="71C3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Shape 6">
            <a:extLst>
              <a:ext uri="{FF2B5EF4-FFF2-40B4-BE49-F238E27FC236}">
                <a16:creationId xmlns:a16="http://schemas.microsoft.com/office/drawing/2014/main" id="{777AA795-AF86-479E-A9B2-58C34955E7FB}"/>
              </a:ext>
            </a:extLst>
          </p:cNvPr>
          <p:cNvSpPr/>
          <p:nvPr/>
        </p:nvSpPr>
        <p:spPr>
          <a:xfrm flipH="1">
            <a:off x="495300" y="482600"/>
            <a:ext cx="11696700" cy="6375400"/>
          </a:xfrm>
          <a:custGeom>
            <a:avLst/>
            <a:gdLst/>
            <a:ahLst/>
            <a:cxnLst/>
            <a:rect l="0" t="0" r="0" b="0"/>
            <a:pathLst>
              <a:path w="8837994" h="3832208">
                <a:moveTo>
                  <a:pt x="0" y="0"/>
                </a:moveTo>
                <a:lnTo>
                  <a:pt x="7757999" y="0"/>
                </a:lnTo>
                <a:cubicBezTo>
                  <a:pt x="8354467" y="0"/>
                  <a:pt x="8837994" y="483527"/>
                  <a:pt x="8837994" y="1080021"/>
                </a:cubicBezTo>
                <a:lnTo>
                  <a:pt x="8837994" y="3832208"/>
                </a:lnTo>
                <a:lnTo>
                  <a:pt x="0" y="3832208"/>
                </a:lnTo>
                <a:lnTo>
                  <a:pt x="0" y="0"/>
                </a:lnTo>
                <a:close/>
              </a:path>
            </a:pathLst>
          </a:custGeom>
          <a:solidFill>
            <a:schemeClr val="bg1"/>
          </a:solidFill>
          <a:ln w="0" cap="flat">
            <a:miter lim="127000"/>
          </a:ln>
        </p:spPr>
        <p:style>
          <a:lnRef idx="0">
            <a:srgbClr val="000000">
              <a:alpha val="0"/>
            </a:srgbClr>
          </a:lnRef>
          <a:fillRef idx="1">
            <a:srgbClr val="81C4BB"/>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4" name="Graphic 13">
            <a:extLst>
              <a:ext uri="{FF2B5EF4-FFF2-40B4-BE49-F238E27FC236}">
                <a16:creationId xmlns:a16="http://schemas.microsoft.com/office/drawing/2014/main" id="{43D9D030-90C2-4267-8190-76A9EB1388E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99460" y="6200775"/>
            <a:ext cx="549639" cy="349250"/>
          </a:xfrm>
          <a:prstGeom prst="rect">
            <a:avLst/>
          </a:prstGeom>
        </p:spPr>
      </p:pic>
      <p:pic>
        <p:nvPicPr>
          <p:cNvPr id="5122" name="Picture 2" descr="Woezel &amp; Pip en de Tijdmachine - Dromenjager">
            <a:extLst>
              <a:ext uri="{FF2B5EF4-FFF2-40B4-BE49-F238E27FC236}">
                <a16:creationId xmlns:a16="http://schemas.microsoft.com/office/drawing/2014/main" id="{3AE90404-0C26-4A3F-A3A1-BECAD562DC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2731" y="464576"/>
            <a:ext cx="8159269" cy="6375400"/>
          </a:xfrm>
          <a:custGeom>
            <a:avLst/>
            <a:gdLst/>
            <a:ahLst/>
            <a:cxnLst/>
            <a:rect l="l" t="t" r="r" b="b"/>
            <a:pathLst>
              <a:path w="6458232" h="6858001">
                <a:moveTo>
                  <a:pt x="2209000" y="0"/>
                </a:moveTo>
                <a:lnTo>
                  <a:pt x="6458232" y="0"/>
                </a:lnTo>
                <a:lnTo>
                  <a:pt x="6458232" y="6858001"/>
                </a:lnTo>
                <a:lnTo>
                  <a:pt x="651045" y="6858001"/>
                </a:lnTo>
                <a:lnTo>
                  <a:pt x="635146" y="6830200"/>
                </a:lnTo>
                <a:cubicBezTo>
                  <a:pt x="230085" y="6080469"/>
                  <a:pt x="0" y="5221296"/>
                  <a:pt x="0" y="4308089"/>
                </a:cubicBezTo>
                <a:cubicBezTo>
                  <a:pt x="0" y="2572997"/>
                  <a:pt x="830606" y="1032965"/>
                  <a:pt x="2113832" y="68046"/>
                </a:cubicBezTo>
                <a:close/>
              </a:path>
            </a:pathLst>
          </a:custGeom>
          <a:extLst>
            <a:ext uri="{909E8E84-426E-40DD-AFC4-6F175D3DCCD1}">
              <a14:hiddenFill xmlns:a14="http://schemas.microsoft.com/office/drawing/2010/main">
                <a:solidFill>
                  <a:srgbClr val="FFFFFF"/>
                </a:solidFill>
              </a14:hiddenFill>
            </a:ext>
          </a:extLst>
        </p:spPr>
      </p:pic>
      <p:sp>
        <p:nvSpPr>
          <p:cNvPr id="8" name="Rechthoek 7">
            <a:extLst>
              <a:ext uri="{FF2B5EF4-FFF2-40B4-BE49-F238E27FC236}">
                <a16:creationId xmlns:a16="http://schemas.microsoft.com/office/drawing/2014/main" id="{DB27EFE0-369E-494F-8F20-2361FDE8060F}"/>
              </a:ext>
            </a:extLst>
          </p:cNvPr>
          <p:cNvSpPr/>
          <p:nvPr/>
        </p:nvSpPr>
        <p:spPr>
          <a:xfrm>
            <a:off x="8488416" y="6506692"/>
            <a:ext cx="349922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Tw Cen MT"/>
                <a:ea typeface="+mn-ea"/>
                <a:cs typeface="+mn-cs"/>
              </a:rPr>
              <a:t>© </a:t>
            </a:r>
            <a:r>
              <a:rPr kumimoji="0" lang="en-GB" sz="1800" b="0" i="0" u="none" strike="noStrike" kern="1200" cap="none" spc="0" normalizeH="0" baseline="0" noProof="0" dirty="0" err="1">
                <a:ln>
                  <a:noFill/>
                </a:ln>
                <a:solidFill>
                  <a:srgbClr val="000000"/>
                </a:solidFill>
                <a:effectLst/>
                <a:uLnTx/>
                <a:uFillTx/>
                <a:latin typeface="Tw Cen MT"/>
                <a:ea typeface="+mn-ea"/>
                <a:cs typeface="+mn-cs"/>
              </a:rPr>
              <a:t>Woezel</a:t>
            </a:r>
            <a:r>
              <a:rPr kumimoji="0" lang="en-GB" sz="1800" b="0" i="0" u="none" strike="noStrike" kern="1200" cap="none" spc="0" normalizeH="0" baseline="0" noProof="0" dirty="0">
                <a:ln>
                  <a:noFill/>
                </a:ln>
                <a:solidFill>
                  <a:srgbClr val="000000"/>
                </a:solidFill>
                <a:effectLst/>
                <a:uLnTx/>
                <a:uFillTx/>
                <a:latin typeface="Tw Cen MT"/>
                <a:ea typeface="+mn-ea"/>
                <a:cs typeface="+mn-cs"/>
              </a:rPr>
              <a:t> &amp; Pip, </a:t>
            </a:r>
            <a:r>
              <a:rPr kumimoji="0" lang="en-GB" sz="1800" b="0" i="0" u="none" strike="noStrike" kern="1200" cap="none" spc="0" normalizeH="0" baseline="0" noProof="0" dirty="0" err="1">
                <a:ln>
                  <a:noFill/>
                </a:ln>
                <a:solidFill>
                  <a:srgbClr val="000000"/>
                </a:solidFill>
                <a:effectLst/>
                <a:uLnTx/>
                <a:uFillTx/>
                <a:latin typeface="Tw Cen MT"/>
                <a:ea typeface="+mn-ea"/>
                <a:cs typeface="+mn-cs"/>
              </a:rPr>
              <a:t>Guusje</a:t>
            </a:r>
            <a:r>
              <a:rPr kumimoji="0" lang="en-GB" sz="1800" b="0" i="0" u="none" strike="noStrike" kern="1200" cap="none" spc="0" normalizeH="0" baseline="0" noProof="0" dirty="0">
                <a:ln>
                  <a:noFill/>
                </a:ln>
                <a:solidFill>
                  <a:srgbClr val="000000"/>
                </a:solidFill>
                <a:effectLst/>
                <a:uLnTx/>
                <a:uFillTx/>
                <a:latin typeface="Tw Cen MT"/>
                <a:ea typeface="+mn-ea"/>
                <a:cs typeface="+mn-cs"/>
              </a:rPr>
              <a:t> </a:t>
            </a:r>
            <a:r>
              <a:rPr kumimoji="0" lang="en-GB" sz="1800" b="0" i="0" u="none" strike="noStrike" kern="1200" cap="none" spc="0" normalizeH="0" baseline="0" noProof="0" dirty="0" err="1">
                <a:ln>
                  <a:noFill/>
                </a:ln>
                <a:solidFill>
                  <a:srgbClr val="000000"/>
                </a:solidFill>
                <a:effectLst/>
                <a:uLnTx/>
                <a:uFillTx/>
                <a:latin typeface="Tw Cen MT"/>
                <a:ea typeface="+mn-ea"/>
                <a:cs typeface="+mn-cs"/>
              </a:rPr>
              <a:t>Nederhorst</a:t>
            </a:r>
            <a:endParaRPr kumimoji="0" lang="en-GB" sz="1800" b="0" i="0" u="none" strike="noStrike" kern="1200" cap="none" spc="0" normalizeH="0" baseline="0" noProof="0" dirty="0">
              <a:ln>
                <a:noFill/>
              </a:ln>
              <a:solidFill>
                <a:srgbClr val="000000"/>
              </a:solidFill>
              <a:effectLst/>
              <a:uLnTx/>
              <a:uFillTx/>
              <a:latin typeface="Tw Cen MT"/>
              <a:ea typeface="+mn-ea"/>
              <a:cs typeface="+mn-cs"/>
            </a:endParaRPr>
          </a:p>
        </p:txBody>
      </p:sp>
      <p:pic>
        <p:nvPicPr>
          <p:cNvPr id="17" name="Graphic 16">
            <a:extLst>
              <a:ext uri="{FF2B5EF4-FFF2-40B4-BE49-F238E27FC236}">
                <a16:creationId xmlns:a16="http://schemas.microsoft.com/office/drawing/2014/main" id="{8580D708-52E5-424B-BCD7-C5715138556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2260" y="6328422"/>
            <a:ext cx="549639" cy="349250"/>
          </a:xfrm>
          <a:prstGeom prst="rect">
            <a:avLst/>
          </a:prstGeom>
        </p:spPr>
      </p:pic>
    </p:spTree>
    <p:extLst>
      <p:ext uri="{BB962C8B-B14F-4D97-AF65-F5344CB8AC3E}">
        <p14:creationId xmlns:p14="http://schemas.microsoft.com/office/powerpoint/2010/main" val="2315772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hoek 1">
            <a:extLst>
              <a:ext uri="{FF2B5EF4-FFF2-40B4-BE49-F238E27FC236}">
                <a16:creationId xmlns:a16="http://schemas.microsoft.com/office/drawing/2014/main" id="{FC0E2595-B43D-4795-8EBA-D7FCC386B365}"/>
              </a:ext>
            </a:extLst>
          </p:cNvPr>
          <p:cNvSpPr/>
          <p:nvPr/>
        </p:nvSpPr>
        <p:spPr>
          <a:xfrm>
            <a:off x="0" y="0"/>
            <a:ext cx="12192000" cy="6858000"/>
          </a:xfrm>
          <a:prstGeom prst="rect">
            <a:avLst/>
          </a:prstGeom>
          <a:solidFill>
            <a:srgbClr val="71C3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Shape 6">
            <a:extLst>
              <a:ext uri="{FF2B5EF4-FFF2-40B4-BE49-F238E27FC236}">
                <a16:creationId xmlns:a16="http://schemas.microsoft.com/office/drawing/2014/main" id="{3DACAE2F-08E5-4CA6-BD64-267D47A33A40}"/>
              </a:ext>
            </a:extLst>
          </p:cNvPr>
          <p:cNvSpPr/>
          <p:nvPr/>
        </p:nvSpPr>
        <p:spPr>
          <a:xfrm flipH="1">
            <a:off x="533400" y="482601"/>
            <a:ext cx="11696700" cy="6375400"/>
          </a:xfrm>
          <a:custGeom>
            <a:avLst/>
            <a:gdLst/>
            <a:ahLst/>
            <a:cxnLst/>
            <a:rect l="0" t="0" r="0" b="0"/>
            <a:pathLst>
              <a:path w="8837994" h="3832208">
                <a:moveTo>
                  <a:pt x="0" y="0"/>
                </a:moveTo>
                <a:lnTo>
                  <a:pt x="7757999" y="0"/>
                </a:lnTo>
                <a:cubicBezTo>
                  <a:pt x="8354467" y="0"/>
                  <a:pt x="8837994" y="483527"/>
                  <a:pt x="8837994" y="1080021"/>
                </a:cubicBezTo>
                <a:lnTo>
                  <a:pt x="8837994" y="3832208"/>
                </a:lnTo>
                <a:lnTo>
                  <a:pt x="0" y="3832208"/>
                </a:lnTo>
                <a:lnTo>
                  <a:pt x="0" y="0"/>
                </a:lnTo>
                <a:close/>
              </a:path>
            </a:pathLst>
          </a:custGeom>
          <a:solidFill>
            <a:schemeClr val="bg1"/>
          </a:solidFill>
          <a:ln w="0" cap="flat">
            <a:miter lim="127000"/>
          </a:ln>
        </p:spPr>
        <p:style>
          <a:lnRef idx="0">
            <a:srgbClr val="000000">
              <a:alpha val="0"/>
            </a:srgbClr>
          </a:lnRef>
          <a:fillRef idx="1">
            <a:srgbClr val="81C4BB"/>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Shape 100">
            <a:extLst>
              <a:ext uri="{FF2B5EF4-FFF2-40B4-BE49-F238E27FC236}">
                <a16:creationId xmlns:a16="http://schemas.microsoft.com/office/drawing/2014/main" id="{375F6770-F91B-4986-9894-29BFCD4B4B90}"/>
              </a:ext>
            </a:extLst>
          </p:cNvPr>
          <p:cNvSpPr/>
          <p:nvPr/>
        </p:nvSpPr>
        <p:spPr>
          <a:xfrm>
            <a:off x="1625841" y="2073972"/>
            <a:ext cx="2010410" cy="299720"/>
          </a:xfrm>
          <a:custGeom>
            <a:avLst/>
            <a:gdLst/>
            <a:ahLst/>
            <a:cxnLst/>
            <a:rect l="0" t="0" r="0" b="0"/>
            <a:pathLst>
              <a:path w="2011083" h="300082">
                <a:moveTo>
                  <a:pt x="529481" y="383"/>
                </a:moveTo>
                <a:cubicBezTo>
                  <a:pt x="613408" y="1530"/>
                  <a:pt x="700554" y="12036"/>
                  <a:pt x="795909" y="30486"/>
                </a:cubicBezTo>
                <a:cubicBezTo>
                  <a:pt x="892200" y="49130"/>
                  <a:pt x="996150" y="77667"/>
                  <a:pt x="1115276" y="110814"/>
                </a:cubicBezTo>
                <a:cubicBezTo>
                  <a:pt x="1184021" y="132874"/>
                  <a:pt x="1250582" y="157461"/>
                  <a:pt x="1320114" y="176295"/>
                </a:cubicBezTo>
                <a:cubicBezTo>
                  <a:pt x="1361631" y="187547"/>
                  <a:pt x="1403756" y="197580"/>
                  <a:pt x="1449553" y="201365"/>
                </a:cubicBezTo>
                <a:cubicBezTo>
                  <a:pt x="1550975" y="211347"/>
                  <a:pt x="1655521" y="200857"/>
                  <a:pt x="1759141" y="179470"/>
                </a:cubicBezTo>
                <a:cubicBezTo>
                  <a:pt x="1826311" y="165614"/>
                  <a:pt x="1892592" y="147669"/>
                  <a:pt x="1956562" y="127311"/>
                </a:cubicBezTo>
                <a:cubicBezTo>
                  <a:pt x="1986813" y="117684"/>
                  <a:pt x="2011083" y="147098"/>
                  <a:pt x="1983854" y="160483"/>
                </a:cubicBezTo>
                <a:cubicBezTo>
                  <a:pt x="1922996" y="190392"/>
                  <a:pt x="1858797" y="217837"/>
                  <a:pt x="1792059" y="240341"/>
                </a:cubicBezTo>
                <a:cubicBezTo>
                  <a:pt x="1678699" y="278555"/>
                  <a:pt x="1559192" y="299866"/>
                  <a:pt x="1440040" y="300082"/>
                </a:cubicBezTo>
                <a:cubicBezTo>
                  <a:pt x="1380782" y="299269"/>
                  <a:pt x="1324610" y="291548"/>
                  <a:pt x="1269886" y="279864"/>
                </a:cubicBezTo>
                <a:cubicBezTo>
                  <a:pt x="1195057" y="263900"/>
                  <a:pt x="1123887" y="239528"/>
                  <a:pt x="1050201" y="218878"/>
                </a:cubicBezTo>
                <a:cubicBezTo>
                  <a:pt x="938644" y="182861"/>
                  <a:pt x="840321" y="153714"/>
                  <a:pt x="750557" y="130346"/>
                </a:cubicBezTo>
                <a:cubicBezTo>
                  <a:pt x="641490" y="101949"/>
                  <a:pt x="545922" y="82950"/>
                  <a:pt x="448831" y="79610"/>
                </a:cubicBezTo>
                <a:cubicBezTo>
                  <a:pt x="353974" y="76346"/>
                  <a:pt x="189052" y="116211"/>
                  <a:pt x="55537" y="154210"/>
                </a:cubicBezTo>
                <a:cubicBezTo>
                  <a:pt x="23343" y="163366"/>
                  <a:pt x="0" y="131985"/>
                  <a:pt x="28600" y="118104"/>
                </a:cubicBezTo>
                <a:cubicBezTo>
                  <a:pt x="58306" y="103702"/>
                  <a:pt x="87300" y="90786"/>
                  <a:pt x="115862" y="79216"/>
                </a:cubicBezTo>
                <a:cubicBezTo>
                  <a:pt x="230835" y="32696"/>
                  <a:pt x="336931" y="9379"/>
                  <a:pt x="446443" y="2407"/>
                </a:cubicBezTo>
                <a:cubicBezTo>
                  <a:pt x="473888" y="657"/>
                  <a:pt x="501505" y="0"/>
                  <a:pt x="529481" y="383"/>
                </a:cubicBezTo>
                <a:close/>
              </a:path>
            </a:pathLst>
          </a:custGeom>
          <a:ln w="0" cap="flat">
            <a:miter lim="127000"/>
          </a:ln>
        </p:spPr>
        <p:style>
          <a:lnRef idx="0">
            <a:srgbClr val="000000">
              <a:alpha val="0"/>
            </a:srgbClr>
          </a:lnRef>
          <a:fillRef idx="1">
            <a:srgbClr val="F4BE78"/>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9" name="Graphic 18">
            <a:extLst>
              <a:ext uri="{FF2B5EF4-FFF2-40B4-BE49-F238E27FC236}">
                <a16:creationId xmlns:a16="http://schemas.microsoft.com/office/drawing/2014/main" id="{EBDC7A29-CD46-498A-BBAB-788BE57D571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693160" y="6391275"/>
            <a:ext cx="549639" cy="349250"/>
          </a:xfrm>
          <a:prstGeom prst="rect">
            <a:avLst/>
          </a:prstGeom>
        </p:spPr>
      </p:pic>
      <p:sp>
        <p:nvSpPr>
          <p:cNvPr id="11" name="Titel 10">
            <a:extLst>
              <a:ext uri="{FF2B5EF4-FFF2-40B4-BE49-F238E27FC236}">
                <a16:creationId xmlns:a16="http://schemas.microsoft.com/office/drawing/2014/main" id="{01D8C705-3250-4E30-B7E7-891A5B9640AF}"/>
              </a:ext>
            </a:extLst>
          </p:cNvPr>
          <p:cNvSpPr>
            <a:spLocks noGrp="1"/>
          </p:cNvSpPr>
          <p:nvPr>
            <p:ph type="title"/>
          </p:nvPr>
        </p:nvSpPr>
        <p:spPr>
          <a:xfrm>
            <a:off x="1625841" y="220926"/>
            <a:ext cx="9511818" cy="1741231"/>
          </a:xfrm>
        </p:spPr>
        <p:txBody>
          <a:bodyPr vert="horz" lIns="91440" tIns="45720" rIns="91440" bIns="45720" rtlCol="0" anchor="b">
            <a:normAutofit/>
          </a:bodyPr>
          <a:lstStyle/>
          <a:p>
            <a:r>
              <a:rPr lang="en-US" sz="4800" b="1" dirty="0" err="1">
                <a:solidFill>
                  <a:srgbClr val="354D9B"/>
                </a:solidFill>
                <a:latin typeface="Sofia Pro" pitchFamily="2" charset="0"/>
                <a:ea typeface="+mn-ea"/>
                <a:cs typeface="+mn-cs"/>
              </a:rPr>
              <a:t>Drinken</a:t>
            </a:r>
            <a:r>
              <a:rPr lang="en-US" sz="4800" b="1" dirty="0">
                <a:solidFill>
                  <a:srgbClr val="354D9B"/>
                </a:solidFill>
                <a:latin typeface="Sofia Pro" pitchFamily="2" charset="0"/>
                <a:ea typeface="+mn-ea"/>
                <a:cs typeface="+mn-cs"/>
              </a:rPr>
              <a:t> in de </a:t>
            </a:r>
            <a:r>
              <a:rPr lang="en-US" sz="4800" b="1" dirty="0" err="1">
                <a:solidFill>
                  <a:srgbClr val="354D9B"/>
                </a:solidFill>
                <a:latin typeface="Sofia Pro" pitchFamily="2" charset="0"/>
                <a:ea typeface="+mn-ea"/>
                <a:cs typeface="+mn-cs"/>
              </a:rPr>
              <a:t>toekomst</a:t>
            </a:r>
            <a:endParaRPr lang="en-US" sz="4800" b="1" dirty="0">
              <a:solidFill>
                <a:srgbClr val="354D9B"/>
              </a:solidFill>
              <a:latin typeface="Sofia Pro" pitchFamily="2" charset="0"/>
              <a:ea typeface="+mn-ea"/>
              <a:cs typeface="+mn-cs"/>
            </a:endParaRPr>
          </a:p>
        </p:txBody>
      </p:sp>
      <p:pic>
        <p:nvPicPr>
          <p:cNvPr id="9" name="Picture 2" descr="Idee Kids Dikkele: Tip van Partena Ziekenfonds: water drinken is kinderspel">
            <a:extLst>
              <a:ext uri="{FF2B5EF4-FFF2-40B4-BE49-F238E27FC236}">
                <a16:creationId xmlns:a16="http://schemas.microsoft.com/office/drawing/2014/main" id="{E13A8FF4-A59D-4913-B1CE-A171810947D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12360"/>
          <a:stretch/>
        </p:blipFill>
        <p:spPr bwMode="auto">
          <a:xfrm>
            <a:off x="1371600" y="2576872"/>
            <a:ext cx="10020300" cy="3666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3032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hoek 1">
            <a:extLst>
              <a:ext uri="{FF2B5EF4-FFF2-40B4-BE49-F238E27FC236}">
                <a16:creationId xmlns:a16="http://schemas.microsoft.com/office/drawing/2014/main" id="{3DC711E6-8FB4-4579-885C-309A47662EC9}"/>
              </a:ext>
            </a:extLst>
          </p:cNvPr>
          <p:cNvSpPr/>
          <p:nvPr/>
        </p:nvSpPr>
        <p:spPr>
          <a:xfrm>
            <a:off x="0" y="0"/>
            <a:ext cx="12192000" cy="6858000"/>
          </a:xfrm>
          <a:prstGeom prst="rect">
            <a:avLst/>
          </a:prstGeom>
          <a:solidFill>
            <a:srgbClr val="71C3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Shape 6">
            <a:extLst>
              <a:ext uri="{FF2B5EF4-FFF2-40B4-BE49-F238E27FC236}">
                <a16:creationId xmlns:a16="http://schemas.microsoft.com/office/drawing/2014/main" id="{1F71564C-F8DC-4B28-B421-81C4A5AFD6A8}"/>
              </a:ext>
            </a:extLst>
          </p:cNvPr>
          <p:cNvSpPr/>
          <p:nvPr/>
        </p:nvSpPr>
        <p:spPr>
          <a:xfrm flipH="1">
            <a:off x="495300" y="482600"/>
            <a:ext cx="11696700" cy="6375400"/>
          </a:xfrm>
          <a:custGeom>
            <a:avLst/>
            <a:gdLst/>
            <a:ahLst/>
            <a:cxnLst/>
            <a:rect l="0" t="0" r="0" b="0"/>
            <a:pathLst>
              <a:path w="8837994" h="3832208">
                <a:moveTo>
                  <a:pt x="0" y="0"/>
                </a:moveTo>
                <a:lnTo>
                  <a:pt x="7757999" y="0"/>
                </a:lnTo>
                <a:cubicBezTo>
                  <a:pt x="8354467" y="0"/>
                  <a:pt x="8837994" y="483527"/>
                  <a:pt x="8837994" y="1080021"/>
                </a:cubicBezTo>
                <a:lnTo>
                  <a:pt x="8837994" y="3832208"/>
                </a:lnTo>
                <a:lnTo>
                  <a:pt x="0" y="3832208"/>
                </a:lnTo>
                <a:lnTo>
                  <a:pt x="0" y="0"/>
                </a:lnTo>
                <a:close/>
              </a:path>
            </a:pathLst>
          </a:custGeom>
          <a:solidFill>
            <a:schemeClr val="bg1"/>
          </a:solidFill>
          <a:ln w="0" cap="flat">
            <a:miter lim="127000"/>
          </a:ln>
        </p:spPr>
        <p:style>
          <a:lnRef idx="0">
            <a:srgbClr val="000000">
              <a:alpha val="0"/>
            </a:srgbClr>
          </a:lnRef>
          <a:fillRef idx="1">
            <a:srgbClr val="81C4BB"/>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Shape 100">
            <a:extLst>
              <a:ext uri="{FF2B5EF4-FFF2-40B4-BE49-F238E27FC236}">
                <a16:creationId xmlns:a16="http://schemas.microsoft.com/office/drawing/2014/main" id="{54EDB89F-5869-4CD5-9333-3E4F42787DB9}"/>
              </a:ext>
            </a:extLst>
          </p:cNvPr>
          <p:cNvSpPr/>
          <p:nvPr/>
        </p:nvSpPr>
        <p:spPr>
          <a:xfrm>
            <a:off x="1288460" y="2412779"/>
            <a:ext cx="2010410" cy="299720"/>
          </a:xfrm>
          <a:custGeom>
            <a:avLst/>
            <a:gdLst/>
            <a:ahLst/>
            <a:cxnLst/>
            <a:rect l="0" t="0" r="0" b="0"/>
            <a:pathLst>
              <a:path w="2011083" h="300082">
                <a:moveTo>
                  <a:pt x="529481" y="383"/>
                </a:moveTo>
                <a:cubicBezTo>
                  <a:pt x="613408" y="1530"/>
                  <a:pt x="700554" y="12036"/>
                  <a:pt x="795909" y="30486"/>
                </a:cubicBezTo>
                <a:cubicBezTo>
                  <a:pt x="892200" y="49130"/>
                  <a:pt x="996150" y="77667"/>
                  <a:pt x="1115276" y="110814"/>
                </a:cubicBezTo>
                <a:cubicBezTo>
                  <a:pt x="1184021" y="132874"/>
                  <a:pt x="1250582" y="157461"/>
                  <a:pt x="1320114" y="176295"/>
                </a:cubicBezTo>
                <a:cubicBezTo>
                  <a:pt x="1361631" y="187547"/>
                  <a:pt x="1403756" y="197580"/>
                  <a:pt x="1449553" y="201365"/>
                </a:cubicBezTo>
                <a:cubicBezTo>
                  <a:pt x="1550975" y="211347"/>
                  <a:pt x="1655521" y="200857"/>
                  <a:pt x="1759141" y="179470"/>
                </a:cubicBezTo>
                <a:cubicBezTo>
                  <a:pt x="1826311" y="165614"/>
                  <a:pt x="1892592" y="147669"/>
                  <a:pt x="1956562" y="127311"/>
                </a:cubicBezTo>
                <a:cubicBezTo>
                  <a:pt x="1986813" y="117684"/>
                  <a:pt x="2011083" y="147098"/>
                  <a:pt x="1983854" y="160483"/>
                </a:cubicBezTo>
                <a:cubicBezTo>
                  <a:pt x="1922996" y="190392"/>
                  <a:pt x="1858797" y="217837"/>
                  <a:pt x="1792059" y="240341"/>
                </a:cubicBezTo>
                <a:cubicBezTo>
                  <a:pt x="1678699" y="278555"/>
                  <a:pt x="1559192" y="299866"/>
                  <a:pt x="1440040" y="300082"/>
                </a:cubicBezTo>
                <a:cubicBezTo>
                  <a:pt x="1380782" y="299269"/>
                  <a:pt x="1324610" y="291548"/>
                  <a:pt x="1269886" y="279864"/>
                </a:cubicBezTo>
                <a:cubicBezTo>
                  <a:pt x="1195057" y="263900"/>
                  <a:pt x="1123887" y="239528"/>
                  <a:pt x="1050201" y="218878"/>
                </a:cubicBezTo>
                <a:cubicBezTo>
                  <a:pt x="938644" y="182861"/>
                  <a:pt x="840321" y="153714"/>
                  <a:pt x="750557" y="130346"/>
                </a:cubicBezTo>
                <a:cubicBezTo>
                  <a:pt x="641490" y="101949"/>
                  <a:pt x="545922" y="82950"/>
                  <a:pt x="448831" y="79610"/>
                </a:cubicBezTo>
                <a:cubicBezTo>
                  <a:pt x="353974" y="76346"/>
                  <a:pt x="189052" y="116211"/>
                  <a:pt x="55537" y="154210"/>
                </a:cubicBezTo>
                <a:cubicBezTo>
                  <a:pt x="23343" y="163366"/>
                  <a:pt x="0" y="131985"/>
                  <a:pt x="28600" y="118104"/>
                </a:cubicBezTo>
                <a:cubicBezTo>
                  <a:pt x="58306" y="103702"/>
                  <a:pt x="87300" y="90786"/>
                  <a:pt x="115862" y="79216"/>
                </a:cubicBezTo>
                <a:cubicBezTo>
                  <a:pt x="230835" y="32696"/>
                  <a:pt x="336931" y="9379"/>
                  <a:pt x="446443" y="2407"/>
                </a:cubicBezTo>
                <a:cubicBezTo>
                  <a:pt x="473888" y="657"/>
                  <a:pt x="501505" y="0"/>
                  <a:pt x="529481" y="383"/>
                </a:cubicBezTo>
                <a:close/>
              </a:path>
            </a:pathLst>
          </a:custGeom>
          <a:ln w="0" cap="flat">
            <a:miter lim="127000"/>
          </a:ln>
        </p:spPr>
        <p:style>
          <a:lnRef idx="0">
            <a:srgbClr val="000000">
              <a:alpha val="0"/>
            </a:srgbClr>
          </a:lnRef>
          <a:fillRef idx="1">
            <a:srgbClr val="F4BE78"/>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 name="Graphic 10">
            <a:extLst>
              <a:ext uri="{FF2B5EF4-FFF2-40B4-BE49-F238E27FC236}">
                <a16:creationId xmlns:a16="http://schemas.microsoft.com/office/drawing/2014/main" id="{AA3DA4B9-44B9-4054-BE54-D9B09133C69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99460" y="6200775"/>
            <a:ext cx="549639" cy="349250"/>
          </a:xfrm>
          <a:prstGeom prst="rect">
            <a:avLst/>
          </a:prstGeom>
        </p:spPr>
      </p:pic>
      <p:sp>
        <p:nvSpPr>
          <p:cNvPr id="12" name="Titel 1">
            <a:extLst>
              <a:ext uri="{FF2B5EF4-FFF2-40B4-BE49-F238E27FC236}">
                <a16:creationId xmlns:a16="http://schemas.microsoft.com/office/drawing/2014/main" id="{C54E6BFF-DB1E-4D76-A275-678CED0A7AE6}"/>
              </a:ext>
            </a:extLst>
          </p:cNvPr>
          <p:cNvSpPr txBox="1">
            <a:spLocks/>
          </p:cNvSpPr>
          <p:nvPr/>
        </p:nvSpPr>
        <p:spPr>
          <a:xfrm>
            <a:off x="1505808" y="834652"/>
            <a:ext cx="10103441" cy="843455"/>
          </a:xfrm>
          <a:prstGeom prst="rect">
            <a:avLst/>
          </a:prstGeom>
        </p:spPr>
        <p:txBody>
          <a:bodyPr vert="horz" lIns="0" tIns="0" rIns="0" bIns="0" rtlCol="0" anchor="b">
            <a:noAutofit/>
          </a:bodyPr>
          <a:lst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a:lstStyle>
          <a:p>
            <a:r>
              <a:rPr lang="nl-BE" sz="5000" dirty="0">
                <a:solidFill>
                  <a:srgbClr val="354D9B"/>
                </a:solidFill>
                <a:latin typeface="Sofia Pro" pitchFamily="2" charset="0"/>
                <a:ea typeface="+mn-ea"/>
                <a:cs typeface="+mn-cs"/>
              </a:rPr>
              <a:t>Eetbare vloeistoffen?</a:t>
            </a:r>
            <a:endParaRPr lang="en-GB" sz="5000" dirty="0">
              <a:solidFill>
                <a:srgbClr val="354D9B"/>
              </a:solidFill>
              <a:latin typeface="Sofia Pro" pitchFamily="2" charset="0"/>
              <a:ea typeface="+mn-ea"/>
              <a:cs typeface="+mn-cs"/>
            </a:endParaRPr>
          </a:p>
        </p:txBody>
      </p:sp>
      <p:sp>
        <p:nvSpPr>
          <p:cNvPr id="4" name="Tijdelijke aanduiding voor tekst 3">
            <a:extLst>
              <a:ext uri="{FF2B5EF4-FFF2-40B4-BE49-F238E27FC236}">
                <a16:creationId xmlns:a16="http://schemas.microsoft.com/office/drawing/2014/main" id="{1EE660AE-5F4E-4DDC-AB77-198E71239A62}"/>
              </a:ext>
            </a:extLst>
          </p:cNvPr>
          <p:cNvSpPr>
            <a:spLocks noGrp="1"/>
          </p:cNvSpPr>
          <p:nvPr>
            <p:ph type="body" sz="quarter" idx="3"/>
          </p:nvPr>
        </p:nvSpPr>
        <p:spPr/>
        <p:txBody>
          <a:bodyPr/>
          <a:lstStyle/>
          <a:p>
            <a:endParaRPr lang="en-GB"/>
          </a:p>
        </p:txBody>
      </p:sp>
      <p:sp>
        <p:nvSpPr>
          <p:cNvPr id="5" name="Tijdelijke aanduiding voor inhoud 4">
            <a:extLst>
              <a:ext uri="{FF2B5EF4-FFF2-40B4-BE49-F238E27FC236}">
                <a16:creationId xmlns:a16="http://schemas.microsoft.com/office/drawing/2014/main" id="{8531B073-3401-475D-9799-5B47F793E51B}"/>
              </a:ext>
            </a:extLst>
          </p:cNvPr>
          <p:cNvSpPr>
            <a:spLocks noGrp="1"/>
          </p:cNvSpPr>
          <p:nvPr>
            <p:ph sz="quarter" idx="4"/>
          </p:nvPr>
        </p:nvSpPr>
        <p:spPr/>
        <p:txBody>
          <a:bodyPr/>
          <a:lstStyle/>
          <a:p>
            <a:endParaRPr lang="en-GB"/>
          </a:p>
        </p:txBody>
      </p:sp>
      <p:pic>
        <p:nvPicPr>
          <p:cNvPr id="13" name="Afbeelding 7" descr="Afbeelding met persoon, hand&#10;&#10;Automatisch gegenereerde beschrijving">
            <a:extLst>
              <a:ext uri="{FF2B5EF4-FFF2-40B4-BE49-F238E27FC236}">
                <a16:creationId xmlns:a16="http://schemas.microsoft.com/office/drawing/2014/main" id="{8FA9863E-8325-478E-9700-381CD6327C11}"/>
              </a:ext>
            </a:extLst>
          </p:cNvPr>
          <p:cNvPicPr>
            <a:picLocks noChangeAspect="1"/>
          </p:cNvPicPr>
          <p:nvPr/>
        </p:nvPicPr>
        <p:blipFill rotWithShape="1">
          <a:blip r:embed="rId5"/>
          <a:srcRect l="16011" r="8994"/>
          <a:stretch/>
        </p:blipFill>
        <p:spPr>
          <a:xfrm rot="16200000" flipH="1">
            <a:off x="5828341" y="494340"/>
            <a:ext cx="5074855" cy="7652464"/>
          </a:xfrm>
          <a:custGeom>
            <a:avLst/>
            <a:gdLst/>
            <a:ahLst/>
            <a:cxnLst/>
            <a:rect l="l" t="t" r="r" b="b"/>
            <a:pathLst>
              <a:path w="6458232" h="6858001">
                <a:moveTo>
                  <a:pt x="2209000" y="0"/>
                </a:moveTo>
                <a:lnTo>
                  <a:pt x="6458232" y="0"/>
                </a:lnTo>
                <a:lnTo>
                  <a:pt x="6458232" y="6858001"/>
                </a:lnTo>
                <a:lnTo>
                  <a:pt x="651045" y="6858001"/>
                </a:lnTo>
                <a:lnTo>
                  <a:pt x="635146" y="6830200"/>
                </a:lnTo>
                <a:cubicBezTo>
                  <a:pt x="230085" y="6080469"/>
                  <a:pt x="0" y="5221296"/>
                  <a:pt x="0" y="4308089"/>
                </a:cubicBezTo>
                <a:cubicBezTo>
                  <a:pt x="0" y="2572997"/>
                  <a:pt x="830606" y="1032965"/>
                  <a:pt x="2113832" y="68046"/>
                </a:cubicBezTo>
                <a:close/>
              </a:path>
            </a:pathLst>
          </a:custGeom>
        </p:spPr>
      </p:pic>
    </p:spTree>
    <p:extLst>
      <p:ext uri="{BB962C8B-B14F-4D97-AF65-F5344CB8AC3E}">
        <p14:creationId xmlns:p14="http://schemas.microsoft.com/office/powerpoint/2010/main" val="1583061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1">
            <a:extLst>
              <a:ext uri="{FF2B5EF4-FFF2-40B4-BE49-F238E27FC236}">
                <a16:creationId xmlns:a16="http://schemas.microsoft.com/office/drawing/2014/main" id="{C1896DE2-F812-40C4-8BB3-0026255753C2}"/>
              </a:ext>
            </a:extLst>
          </p:cNvPr>
          <p:cNvSpPr/>
          <p:nvPr/>
        </p:nvSpPr>
        <p:spPr>
          <a:xfrm>
            <a:off x="0" y="0"/>
            <a:ext cx="12192000" cy="6858000"/>
          </a:xfrm>
          <a:prstGeom prst="rect">
            <a:avLst/>
          </a:prstGeom>
          <a:solidFill>
            <a:srgbClr val="71C3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Shape 6">
            <a:extLst>
              <a:ext uri="{FF2B5EF4-FFF2-40B4-BE49-F238E27FC236}">
                <a16:creationId xmlns:a16="http://schemas.microsoft.com/office/drawing/2014/main" id="{5FB77F80-8001-4682-B516-9B5DE678A903}"/>
              </a:ext>
            </a:extLst>
          </p:cNvPr>
          <p:cNvSpPr/>
          <p:nvPr/>
        </p:nvSpPr>
        <p:spPr>
          <a:xfrm flipH="1">
            <a:off x="495300" y="482600"/>
            <a:ext cx="11696700" cy="6375400"/>
          </a:xfrm>
          <a:custGeom>
            <a:avLst/>
            <a:gdLst/>
            <a:ahLst/>
            <a:cxnLst/>
            <a:rect l="0" t="0" r="0" b="0"/>
            <a:pathLst>
              <a:path w="8837994" h="3832208">
                <a:moveTo>
                  <a:pt x="0" y="0"/>
                </a:moveTo>
                <a:lnTo>
                  <a:pt x="7757999" y="0"/>
                </a:lnTo>
                <a:cubicBezTo>
                  <a:pt x="8354467" y="0"/>
                  <a:pt x="8837994" y="483527"/>
                  <a:pt x="8837994" y="1080021"/>
                </a:cubicBezTo>
                <a:lnTo>
                  <a:pt x="8837994" y="3832208"/>
                </a:lnTo>
                <a:lnTo>
                  <a:pt x="0" y="3832208"/>
                </a:lnTo>
                <a:lnTo>
                  <a:pt x="0" y="0"/>
                </a:lnTo>
                <a:close/>
              </a:path>
            </a:pathLst>
          </a:custGeom>
          <a:solidFill>
            <a:schemeClr val="bg1"/>
          </a:solidFill>
          <a:ln w="0" cap="flat">
            <a:miter lim="127000"/>
          </a:ln>
        </p:spPr>
        <p:style>
          <a:lnRef idx="0">
            <a:srgbClr val="000000">
              <a:alpha val="0"/>
            </a:srgbClr>
          </a:lnRef>
          <a:fillRef idx="1">
            <a:srgbClr val="81C4BB"/>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1" name="Graphic 10">
            <a:extLst>
              <a:ext uri="{FF2B5EF4-FFF2-40B4-BE49-F238E27FC236}">
                <a16:creationId xmlns:a16="http://schemas.microsoft.com/office/drawing/2014/main" id="{A2D76DC9-3D20-48BF-BC90-40FF6F97DF3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99460" y="6200775"/>
            <a:ext cx="549639" cy="349250"/>
          </a:xfrm>
          <a:prstGeom prst="rect">
            <a:avLst/>
          </a:prstGeom>
        </p:spPr>
      </p:pic>
      <p:sp>
        <p:nvSpPr>
          <p:cNvPr id="8" name="Tekstvak 7">
            <a:extLst>
              <a:ext uri="{FF2B5EF4-FFF2-40B4-BE49-F238E27FC236}">
                <a16:creationId xmlns:a16="http://schemas.microsoft.com/office/drawing/2014/main" id="{0C5418F3-635E-4532-8AA6-813F32CF7AA8}"/>
              </a:ext>
            </a:extLst>
          </p:cNvPr>
          <p:cNvSpPr txBox="1"/>
          <p:nvPr/>
        </p:nvSpPr>
        <p:spPr>
          <a:xfrm>
            <a:off x="1940278" y="6021457"/>
            <a:ext cx="8054621" cy="707886"/>
          </a:xfrm>
          <a:prstGeom prst="rect">
            <a:avLst/>
          </a:prstGeom>
          <a:noFill/>
        </p:spPr>
        <p:txBody>
          <a:bodyPr wrap="square" rtlCol="0">
            <a:spAutoFit/>
          </a:bodyPr>
          <a:lstStyle/>
          <a:p>
            <a:pPr algn="ctr"/>
            <a:r>
              <a:rPr lang="en-GB" sz="4000" b="1" dirty="0" err="1">
                <a:solidFill>
                  <a:srgbClr val="354D9B"/>
                </a:solidFill>
                <a:latin typeface="Sofia Pro" pitchFamily="2" charset="0"/>
              </a:rPr>
              <a:t>Natriumalginaat</a:t>
            </a:r>
            <a:r>
              <a:rPr lang="en-GB" sz="4000" b="1" dirty="0">
                <a:solidFill>
                  <a:srgbClr val="354D9B"/>
                </a:solidFill>
                <a:latin typeface="Sofia Pro" pitchFamily="2" charset="0"/>
              </a:rPr>
              <a:t> of E401</a:t>
            </a:r>
          </a:p>
        </p:txBody>
      </p:sp>
      <p:pic>
        <p:nvPicPr>
          <p:cNvPr id="10" name="Tijdelijke aanduiding voor inhoud 10" descr="Afbeelding met geleedpotige&#10;&#10;Automatisch gegenereerde beschrijving">
            <a:extLst>
              <a:ext uri="{FF2B5EF4-FFF2-40B4-BE49-F238E27FC236}">
                <a16:creationId xmlns:a16="http://schemas.microsoft.com/office/drawing/2014/main" id="{74411E80-8FA7-45D7-BC9E-3803610480F8}"/>
              </a:ext>
            </a:extLst>
          </p:cNvPr>
          <p:cNvPicPr>
            <a:picLocks noChangeAspect="1"/>
          </p:cNvPicPr>
          <p:nvPr/>
        </p:nvPicPr>
        <p:blipFill rotWithShape="1">
          <a:blip r:embed="rId5"/>
          <a:srcRect t="23843" b="33972"/>
          <a:stretch/>
        </p:blipFill>
        <p:spPr>
          <a:xfrm>
            <a:off x="1586411" y="773298"/>
            <a:ext cx="8813800" cy="4957461"/>
          </a:xfrm>
          <a:prstGeom prst="rect">
            <a:avLst/>
          </a:prstGeom>
        </p:spPr>
      </p:pic>
    </p:spTree>
    <p:extLst>
      <p:ext uri="{BB962C8B-B14F-4D97-AF65-F5344CB8AC3E}">
        <p14:creationId xmlns:p14="http://schemas.microsoft.com/office/powerpoint/2010/main" val="2273626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B32379-4203-4591-B98B-0938AABFCD1D}"/>
              </a:ext>
            </a:extLst>
          </p:cNvPr>
          <p:cNvSpPr>
            <a:spLocks noGrp="1"/>
          </p:cNvSpPr>
          <p:nvPr>
            <p:ph type="title"/>
          </p:nvPr>
        </p:nvSpPr>
        <p:spPr>
          <a:xfrm>
            <a:off x="874815" y="798703"/>
            <a:ext cx="5221185" cy="3072015"/>
          </a:xfrm>
        </p:spPr>
        <p:txBody>
          <a:bodyPr vert="horz" lIns="91440" tIns="45720" rIns="91440" bIns="45720" rtlCol="0" anchor="b">
            <a:normAutofit/>
          </a:bodyPr>
          <a:lstStyle/>
          <a:p>
            <a:pPr algn="ctr"/>
            <a:r>
              <a:rPr lang="en-US" kern="1200" dirty="0">
                <a:solidFill>
                  <a:schemeClr val="tx1"/>
                </a:solidFill>
                <a:latin typeface="+mj-lt"/>
                <a:ea typeface="+mj-ea"/>
                <a:cs typeface="+mj-cs"/>
              </a:rPr>
              <a:t>Ga op </a:t>
            </a:r>
            <a:r>
              <a:rPr lang="en-US" kern="1200" dirty="0" err="1">
                <a:solidFill>
                  <a:schemeClr val="tx1"/>
                </a:solidFill>
                <a:latin typeface="+mj-lt"/>
                <a:ea typeface="+mj-ea"/>
                <a:cs typeface="+mj-cs"/>
              </a:rPr>
              <a:t>zoek</a:t>
            </a:r>
            <a:r>
              <a:rPr lang="en-US" kern="1200" dirty="0">
                <a:solidFill>
                  <a:schemeClr val="tx1"/>
                </a:solidFill>
                <a:latin typeface="+mj-lt"/>
                <a:ea typeface="+mj-ea"/>
                <a:cs typeface="+mj-cs"/>
              </a:rPr>
              <a:t> </a:t>
            </a:r>
            <a:r>
              <a:rPr lang="en-US" dirty="0"/>
              <a:t>op het </a:t>
            </a:r>
            <a:r>
              <a:rPr lang="en-US" kern="1200" dirty="0">
                <a:solidFill>
                  <a:schemeClr val="tx1"/>
                </a:solidFill>
                <a:latin typeface="+mj-lt"/>
                <a:ea typeface="+mj-ea"/>
                <a:cs typeface="+mj-cs"/>
              </a:rPr>
              <a:t>internet</a:t>
            </a:r>
          </a:p>
        </p:txBody>
      </p:sp>
      <p:sp>
        <p:nvSpPr>
          <p:cNvPr id="7" name="Tijdelijke aanduiding voor tekst 6">
            <a:extLst>
              <a:ext uri="{FF2B5EF4-FFF2-40B4-BE49-F238E27FC236}">
                <a16:creationId xmlns:a16="http://schemas.microsoft.com/office/drawing/2014/main" id="{30296E55-3001-44BF-A22B-277D5795EFE6}"/>
              </a:ext>
            </a:extLst>
          </p:cNvPr>
          <p:cNvSpPr>
            <a:spLocks noGrp="1"/>
          </p:cNvSpPr>
          <p:nvPr>
            <p:ph type="body" idx="1"/>
          </p:nvPr>
        </p:nvSpPr>
        <p:spPr>
          <a:xfrm>
            <a:off x="870148" y="3962792"/>
            <a:ext cx="5221185" cy="2102108"/>
          </a:xfrm>
        </p:spPr>
        <p:txBody>
          <a:bodyPr vert="horz" lIns="91440" tIns="45720" rIns="91440" bIns="45720" rtlCol="0" anchor="t">
            <a:normAutofit/>
          </a:bodyPr>
          <a:lstStyle/>
          <a:p>
            <a:pPr algn="ctr"/>
            <a:endParaRPr lang="en-US" sz="2400" kern="1200">
              <a:solidFill>
                <a:schemeClr val="tx1"/>
              </a:solidFill>
              <a:latin typeface="+mn-lt"/>
              <a:ea typeface="+mn-ea"/>
              <a:cs typeface="+mn-cs"/>
            </a:endParaRPr>
          </a:p>
        </p:txBody>
      </p:sp>
      <p:pic>
        <p:nvPicPr>
          <p:cNvPr id="11" name="Graphic 10" descr="Magnifying glass">
            <a:extLst>
              <a:ext uri="{FF2B5EF4-FFF2-40B4-BE49-F238E27FC236}">
                <a16:creationId xmlns:a16="http://schemas.microsoft.com/office/drawing/2014/main" id="{0D9136C3-F92E-4381-9800-BD794A833CD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93046" y="1209578"/>
            <a:ext cx="4055897" cy="4055897"/>
          </a:xfrm>
          <a:custGeom>
            <a:avLst/>
            <a:gdLst/>
            <a:ahLst/>
            <a:cxnLst/>
            <a:rect l="l" t="t" r="r" b="b"/>
            <a:pathLst>
              <a:path w="4579832" h="5347063">
                <a:moveTo>
                  <a:pt x="106985" y="0"/>
                </a:moveTo>
                <a:lnTo>
                  <a:pt x="4472847" y="0"/>
                </a:lnTo>
                <a:cubicBezTo>
                  <a:pt x="4531933" y="0"/>
                  <a:pt x="4579832" y="47899"/>
                  <a:pt x="4579832" y="106985"/>
                </a:cubicBezTo>
                <a:lnTo>
                  <a:pt x="4579832" y="5240078"/>
                </a:lnTo>
                <a:cubicBezTo>
                  <a:pt x="4579832" y="5299164"/>
                  <a:pt x="4531933" y="5347063"/>
                  <a:pt x="4472847" y="5347063"/>
                </a:cubicBezTo>
                <a:lnTo>
                  <a:pt x="106985" y="5347063"/>
                </a:lnTo>
                <a:cubicBezTo>
                  <a:pt x="47899" y="5347063"/>
                  <a:pt x="0" y="5299164"/>
                  <a:pt x="0" y="5240078"/>
                </a:cubicBezTo>
                <a:lnTo>
                  <a:pt x="0" y="106985"/>
                </a:lnTo>
                <a:cubicBezTo>
                  <a:pt x="0" y="47899"/>
                  <a:pt x="47899" y="0"/>
                  <a:pt x="106985" y="0"/>
                </a:cubicBezTo>
                <a:close/>
              </a:path>
            </a:pathLst>
          </a:custGeom>
        </p:spPr>
      </p:pic>
      <p:sp>
        <p:nvSpPr>
          <p:cNvPr id="15" name="Rechthoek 1">
            <a:extLst>
              <a:ext uri="{FF2B5EF4-FFF2-40B4-BE49-F238E27FC236}">
                <a16:creationId xmlns:a16="http://schemas.microsoft.com/office/drawing/2014/main" id="{0F9B858F-0B21-4D63-9113-28F62E1E4F2B}"/>
              </a:ext>
            </a:extLst>
          </p:cNvPr>
          <p:cNvSpPr/>
          <p:nvPr/>
        </p:nvSpPr>
        <p:spPr>
          <a:xfrm>
            <a:off x="0" y="0"/>
            <a:ext cx="12192000" cy="6858000"/>
          </a:xfrm>
          <a:prstGeom prst="rect">
            <a:avLst/>
          </a:prstGeom>
          <a:solidFill>
            <a:srgbClr val="71C3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Shape 6">
            <a:extLst>
              <a:ext uri="{FF2B5EF4-FFF2-40B4-BE49-F238E27FC236}">
                <a16:creationId xmlns:a16="http://schemas.microsoft.com/office/drawing/2014/main" id="{DC0C2400-FAD5-4DAB-A9BE-599BB23DC32F}"/>
              </a:ext>
            </a:extLst>
          </p:cNvPr>
          <p:cNvSpPr/>
          <p:nvPr/>
        </p:nvSpPr>
        <p:spPr>
          <a:xfrm flipH="1">
            <a:off x="495300" y="482600"/>
            <a:ext cx="11696700" cy="6375400"/>
          </a:xfrm>
          <a:custGeom>
            <a:avLst/>
            <a:gdLst/>
            <a:ahLst/>
            <a:cxnLst/>
            <a:rect l="0" t="0" r="0" b="0"/>
            <a:pathLst>
              <a:path w="8837994" h="3832208">
                <a:moveTo>
                  <a:pt x="0" y="0"/>
                </a:moveTo>
                <a:lnTo>
                  <a:pt x="7757999" y="0"/>
                </a:lnTo>
                <a:cubicBezTo>
                  <a:pt x="8354467" y="0"/>
                  <a:pt x="8837994" y="483527"/>
                  <a:pt x="8837994" y="1080021"/>
                </a:cubicBezTo>
                <a:lnTo>
                  <a:pt x="8837994" y="3832208"/>
                </a:lnTo>
                <a:lnTo>
                  <a:pt x="0" y="3832208"/>
                </a:lnTo>
                <a:lnTo>
                  <a:pt x="0" y="0"/>
                </a:lnTo>
                <a:close/>
              </a:path>
            </a:pathLst>
          </a:custGeom>
          <a:solidFill>
            <a:schemeClr val="bg1"/>
          </a:solidFill>
          <a:ln w="0" cap="flat">
            <a:miter lim="127000"/>
          </a:ln>
        </p:spPr>
        <p:style>
          <a:lnRef idx="0">
            <a:srgbClr val="000000">
              <a:alpha val="0"/>
            </a:srgbClr>
          </a:lnRef>
          <a:fillRef idx="1">
            <a:srgbClr val="81C4BB"/>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Shape 100">
            <a:extLst>
              <a:ext uri="{FF2B5EF4-FFF2-40B4-BE49-F238E27FC236}">
                <a16:creationId xmlns:a16="http://schemas.microsoft.com/office/drawing/2014/main" id="{456B8D04-2C57-4221-BA6A-147EE1DFD01B}"/>
              </a:ext>
            </a:extLst>
          </p:cNvPr>
          <p:cNvSpPr/>
          <p:nvPr/>
        </p:nvSpPr>
        <p:spPr>
          <a:xfrm>
            <a:off x="1148463" y="5201851"/>
            <a:ext cx="2010410" cy="299720"/>
          </a:xfrm>
          <a:custGeom>
            <a:avLst/>
            <a:gdLst/>
            <a:ahLst/>
            <a:cxnLst/>
            <a:rect l="0" t="0" r="0" b="0"/>
            <a:pathLst>
              <a:path w="2011083" h="300082">
                <a:moveTo>
                  <a:pt x="529481" y="383"/>
                </a:moveTo>
                <a:cubicBezTo>
                  <a:pt x="613408" y="1530"/>
                  <a:pt x="700554" y="12036"/>
                  <a:pt x="795909" y="30486"/>
                </a:cubicBezTo>
                <a:cubicBezTo>
                  <a:pt x="892200" y="49130"/>
                  <a:pt x="996150" y="77667"/>
                  <a:pt x="1115276" y="110814"/>
                </a:cubicBezTo>
                <a:cubicBezTo>
                  <a:pt x="1184021" y="132874"/>
                  <a:pt x="1250582" y="157461"/>
                  <a:pt x="1320114" y="176295"/>
                </a:cubicBezTo>
                <a:cubicBezTo>
                  <a:pt x="1361631" y="187547"/>
                  <a:pt x="1403756" y="197580"/>
                  <a:pt x="1449553" y="201365"/>
                </a:cubicBezTo>
                <a:cubicBezTo>
                  <a:pt x="1550975" y="211347"/>
                  <a:pt x="1655521" y="200857"/>
                  <a:pt x="1759141" y="179470"/>
                </a:cubicBezTo>
                <a:cubicBezTo>
                  <a:pt x="1826311" y="165614"/>
                  <a:pt x="1892592" y="147669"/>
                  <a:pt x="1956562" y="127311"/>
                </a:cubicBezTo>
                <a:cubicBezTo>
                  <a:pt x="1986813" y="117684"/>
                  <a:pt x="2011083" y="147098"/>
                  <a:pt x="1983854" y="160483"/>
                </a:cubicBezTo>
                <a:cubicBezTo>
                  <a:pt x="1922996" y="190392"/>
                  <a:pt x="1858797" y="217837"/>
                  <a:pt x="1792059" y="240341"/>
                </a:cubicBezTo>
                <a:cubicBezTo>
                  <a:pt x="1678699" y="278555"/>
                  <a:pt x="1559192" y="299866"/>
                  <a:pt x="1440040" y="300082"/>
                </a:cubicBezTo>
                <a:cubicBezTo>
                  <a:pt x="1380782" y="299269"/>
                  <a:pt x="1324610" y="291548"/>
                  <a:pt x="1269886" y="279864"/>
                </a:cubicBezTo>
                <a:cubicBezTo>
                  <a:pt x="1195057" y="263900"/>
                  <a:pt x="1123887" y="239528"/>
                  <a:pt x="1050201" y="218878"/>
                </a:cubicBezTo>
                <a:cubicBezTo>
                  <a:pt x="938644" y="182861"/>
                  <a:pt x="840321" y="153714"/>
                  <a:pt x="750557" y="130346"/>
                </a:cubicBezTo>
                <a:cubicBezTo>
                  <a:pt x="641490" y="101949"/>
                  <a:pt x="545922" y="82950"/>
                  <a:pt x="448831" y="79610"/>
                </a:cubicBezTo>
                <a:cubicBezTo>
                  <a:pt x="353974" y="76346"/>
                  <a:pt x="189052" y="116211"/>
                  <a:pt x="55537" y="154210"/>
                </a:cubicBezTo>
                <a:cubicBezTo>
                  <a:pt x="23343" y="163366"/>
                  <a:pt x="0" y="131985"/>
                  <a:pt x="28600" y="118104"/>
                </a:cubicBezTo>
                <a:cubicBezTo>
                  <a:pt x="58306" y="103702"/>
                  <a:pt x="87300" y="90786"/>
                  <a:pt x="115862" y="79216"/>
                </a:cubicBezTo>
                <a:cubicBezTo>
                  <a:pt x="230835" y="32696"/>
                  <a:pt x="336931" y="9379"/>
                  <a:pt x="446443" y="2407"/>
                </a:cubicBezTo>
                <a:cubicBezTo>
                  <a:pt x="473888" y="657"/>
                  <a:pt x="501505" y="0"/>
                  <a:pt x="529481" y="383"/>
                </a:cubicBezTo>
                <a:close/>
              </a:path>
            </a:pathLst>
          </a:custGeom>
          <a:ln w="0" cap="flat">
            <a:miter lim="127000"/>
          </a:ln>
        </p:spPr>
        <p:style>
          <a:lnRef idx="0">
            <a:srgbClr val="000000">
              <a:alpha val="0"/>
            </a:srgbClr>
          </a:lnRef>
          <a:fillRef idx="1">
            <a:srgbClr val="F4BE78"/>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1" name="Graphic 20">
            <a:extLst>
              <a:ext uri="{FF2B5EF4-FFF2-40B4-BE49-F238E27FC236}">
                <a16:creationId xmlns:a16="http://schemas.microsoft.com/office/drawing/2014/main" id="{EF080B8B-9C0F-4EAB-A84A-D195F99A99A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401060" y="6391275"/>
            <a:ext cx="549639" cy="349250"/>
          </a:xfrm>
          <a:prstGeom prst="rect">
            <a:avLst/>
          </a:prstGeom>
        </p:spPr>
      </p:pic>
      <p:sp>
        <p:nvSpPr>
          <p:cNvPr id="23" name="Titel 1">
            <a:extLst>
              <a:ext uri="{FF2B5EF4-FFF2-40B4-BE49-F238E27FC236}">
                <a16:creationId xmlns:a16="http://schemas.microsoft.com/office/drawing/2014/main" id="{EAA10D04-19B8-4539-B356-907AE0A5E916}"/>
              </a:ext>
            </a:extLst>
          </p:cNvPr>
          <p:cNvSpPr txBox="1">
            <a:spLocks/>
          </p:cNvSpPr>
          <p:nvPr/>
        </p:nvSpPr>
        <p:spPr>
          <a:xfrm>
            <a:off x="628848" y="4106119"/>
            <a:ext cx="4882952" cy="249118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nl-BE" sz="6500" b="1" dirty="0">
                <a:solidFill>
                  <a:srgbClr val="354D9B"/>
                </a:solidFill>
                <a:latin typeface="Sofia Pro" pitchFamily="2" charset="0"/>
                <a:ea typeface="+mn-ea"/>
                <a:cs typeface="+mn-cs"/>
              </a:rPr>
              <a:t>Zintuigen</a:t>
            </a:r>
            <a:endParaRPr lang="en-GB" sz="6500" b="1" dirty="0">
              <a:solidFill>
                <a:srgbClr val="354D9B"/>
              </a:solidFill>
              <a:latin typeface="Sofia Pro" pitchFamily="2" charset="0"/>
              <a:ea typeface="+mn-ea"/>
              <a:cs typeface="+mn-cs"/>
            </a:endParaRPr>
          </a:p>
        </p:txBody>
      </p:sp>
      <p:pic>
        <p:nvPicPr>
          <p:cNvPr id="12" name="Picture 2" descr="Prikkel je zintuigen via verpakkingen en meer | RAJA Blog">
            <a:extLst>
              <a:ext uri="{FF2B5EF4-FFF2-40B4-BE49-F238E27FC236}">
                <a16:creationId xmlns:a16="http://schemas.microsoft.com/office/drawing/2014/main" id="{9E11F131-A53B-4B4D-BFCB-4C4548D8F7A5}"/>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3918" r="11079" b="-3"/>
          <a:stretch/>
        </p:blipFill>
        <p:spPr bwMode="auto">
          <a:xfrm>
            <a:off x="6234706" y="1448576"/>
            <a:ext cx="4443447" cy="4443447"/>
          </a:xfrm>
          <a:custGeom>
            <a:avLst/>
            <a:gdLst/>
            <a:ahLst/>
            <a:cxnLst/>
            <a:rect l="l" t="t" r="r" b="b"/>
            <a:pathLst>
              <a:path w="4694238" h="4694238">
                <a:moveTo>
                  <a:pt x="2347119" y="0"/>
                </a:moveTo>
                <a:cubicBezTo>
                  <a:pt x="3643397" y="0"/>
                  <a:pt x="4694238" y="1050841"/>
                  <a:pt x="4694238" y="2347119"/>
                </a:cubicBezTo>
                <a:cubicBezTo>
                  <a:pt x="4694238" y="3643397"/>
                  <a:pt x="3643397" y="4694238"/>
                  <a:pt x="2347119" y="4694238"/>
                </a:cubicBezTo>
                <a:cubicBezTo>
                  <a:pt x="1050841" y="4694238"/>
                  <a:pt x="0" y="3643397"/>
                  <a:pt x="0" y="2347119"/>
                </a:cubicBezTo>
                <a:cubicBezTo>
                  <a:pt x="0" y="1050841"/>
                  <a:pt x="1050841" y="0"/>
                  <a:pt x="2347119"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4563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DE5FFA-C6B2-4990-B4FC-2EF27FC9EE9C}"/>
              </a:ext>
            </a:extLst>
          </p:cNvPr>
          <p:cNvSpPr>
            <a:spLocks noGrp="1"/>
          </p:cNvSpPr>
          <p:nvPr>
            <p:ph type="title"/>
          </p:nvPr>
        </p:nvSpPr>
        <p:spPr>
          <a:xfrm>
            <a:off x="643466" y="753626"/>
            <a:ext cx="5081925" cy="3004145"/>
          </a:xfrm>
        </p:spPr>
        <p:txBody>
          <a:bodyPr vert="horz" lIns="91440" tIns="45720" rIns="91440" bIns="45720" rtlCol="0" anchor="b">
            <a:normAutofit/>
          </a:bodyPr>
          <a:lstStyle/>
          <a:p>
            <a:pPr algn="ctr"/>
            <a:r>
              <a:rPr lang="en-US" sz="6000" kern="1200" spc="750">
                <a:solidFill>
                  <a:schemeClr val="tx1"/>
                </a:solidFill>
                <a:latin typeface="+mj-lt"/>
                <a:ea typeface="+mj-ea"/>
                <a:cs typeface="+mj-cs"/>
              </a:rPr>
              <a:t>Besluit</a:t>
            </a:r>
          </a:p>
        </p:txBody>
      </p:sp>
      <p:pic>
        <p:nvPicPr>
          <p:cNvPr id="7" name="Graphic 6" descr="Denkwolkje">
            <a:extLst>
              <a:ext uri="{FF2B5EF4-FFF2-40B4-BE49-F238E27FC236}">
                <a16:creationId xmlns:a16="http://schemas.microsoft.com/office/drawing/2014/main" id="{27E6D5DB-6EBF-4346-AC3E-FBA36D0C746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16087" y="2179673"/>
            <a:ext cx="2565029" cy="2565029"/>
          </a:xfrm>
          <a:custGeom>
            <a:avLst/>
            <a:gdLst/>
            <a:ahLst/>
            <a:cxnLst/>
            <a:rect l="l" t="t" r="r" b="b"/>
            <a:pathLst>
              <a:path w="1964763" h="1856167">
                <a:moveTo>
                  <a:pt x="34265" y="0"/>
                </a:moveTo>
                <a:lnTo>
                  <a:pt x="1930498" y="0"/>
                </a:lnTo>
                <a:cubicBezTo>
                  <a:pt x="1949422" y="0"/>
                  <a:pt x="1964763" y="15341"/>
                  <a:pt x="1964763" y="34265"/>
                </a:cubicBezTo>
                <a:lnTo>
                  <a:pt x="1964763" y="1821902"/>
                </a:lnTo>
                <a:cubicBezTo>
                  <a:pt x="1964763" y="1840826"/>
                  <a:pt x="1949422" y="1856167"/>
                  <a:pt x="1930498" y="1856167"/>
                </a:cubicBezTo>
                <a:lnTo>
                  <a:pt x="34265" y="1856167"/>
                </a:lnTo>
                <a:cubicBezTo>
                  <a:pt x="15341" y="1856167"/>
                  <a:pt x="0" y="1840826"/>
                  <a:pt x="0" y="1821902"/>
                </a:cubicBezTo>
                <a:lnTo>
                  <a:pt x="0" y="34265"/>
                </a:lnTo>
                <a:cubicBezTo>
                  <a:pt x="0" y="15341"/>
                  <a:pt x="15341" y="0"/>
                  <a:pt x="34265" y="0"/>
                </a:cubicBezTo>
                <a:close/>
              </a:path>
            </a:pathLst>
          </a:custGeom>
        </p:spPr>
      </p:pic>
      <p:pic>
        <p:nvPicPr>
          <p:cNvPr id="5" name="Tijdelijke aanduiding voor inhoud 4" descr="Marketing">
            <a:extLst>
              <a:ext uri="{FF2B5EF4-FFF2-40B4-BE49-F238E27FC236}">
                <a16:creationId xmlns:a16="http://schemas.microsoft.com/office/drawing/2014/main" id="{297F1B12-E016-47A9-B80B-E12D6EC08A0E}"/>
              </a:ext>
            </a:extLst>
          </p:cNvPr>
          <p:cNvPicPr>
            <a:picLocks noGrp="1" noChangeAspect="1"/>
          </p:cNvPicPr>
          <p:nvPr>
            <p:ph idx="1"/>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340743" y="380065"/>
            <a:ext cx="2565029" cy="2565029"/>
          </a:xfrm>
          <a:custGeom>
            <a:avLst/>
            <a:gdLst/>
            <a:ahLst/>
            <a:cxnLst/>
            <a:rect l="l" t="t" r="r" b="b"/>
            <a:pathLst>
              <a:path w="1964763" h="1856167">
                <a:moveTo>
                  <a:pt x="34265" y="0"/>
                </a:moveTo>
                <a:lnTo>
                  <a:pt x="1930498" y="0"/>
                </a:lnTo>
                <a:cubicBezTo>
                  <a:pt x="1949422" y="0"/>
                  <a:pt x="1964763" y="15341"/>
                  <a:pt x="1964763" y="34265"/>
                </a:cubicBezTo>
                <a:lnTo>
                  <a:pt x="1964763" y="1821902"/>
                </a:lnTo>
                <a:cubicBezTo>
                  <a:pt x="1964763" y="1840826"/>
                  <a:pt x="1949422" y="1856167"/>
                  <a:pt x="1930498" y="1856167"/>
                </a:cubicBezTo>
                <a:lnTo>
                  <a:pt x="34265" y="1856167"/>
                </a:lnTo>
                <a:cubicBezTo>
                  <a:pt x="15341" y="1856167"/>
                  <a:pt x="0" y="1840826"/>
                  <a:pt x="0" y="1821902"/>
                </a:cubicBezTo>
                <a:lnTo>
                  <a:pt x="0" y="34265"/>
                </a:lnTo>
                <a:cubicBezTo>
                  <a:pt x="0" y="15341"/>
                  <a:pt x="15341" y="0"/>
                  <a:pt x="34265" y="0"/>
                </a:cubicBezTo>
                <a:close/>
              </a:path>
            </a:pathLst>
          </a:custGeom>
        </p:spPr>
      </p:pic>
      <p:sp>
        <p:nvSpPr>
          <p:cNvPr id="21" name="Titel 1">
            <a:extLst>
              <a:ext uri="{FF2B5EF4-FFF2-40B4-BE49-F238E27FC236}">
                <a16:creationId xmlns:a16="http://schemas.microsoft.com/office/drawing/2014/main" id="{9DC7C0DC-1DEB-442F-A1CF-BB9DCB42AA8A}"/>
              </a:ext>
            </a:extLst>
          </p:cNvPr>
          <p:cNvSpPr txBox="1">
            <a:spLocks/>
          </p:cNvSpPr>
          <p:nvPr/>
        </p:nvSpPr>
        <p:spPr>
          <a:xfrm>
            <a:off x="874815" y="798703"/>
            <a:ext cx="5221185" cy="307201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t>Ga op zoek op het internet</a:t>
            </a:r>
            <a:endParaRPr lang="en-US" dirty="0"/>
          </a:p>
        </p:txBody>
      </p:sp>
      <p:pic>
        <p:nvPicPr>
          <p:cNvPr id="27" name="Graphic 26" descr="Magnifying glass">
            <a:extLst>
              <a:ext uri="{FF2B5EF4-FFF2-40B4-BE49-F238E27FC236}">
                <a16:creationId xmlns:a16="http://schemas.microsoft.com/office/drawing/2014/main" id="{BA9CA17F-402D-453B-AB65-50CF2719707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93046" y="1209578"/>
            <a:ext cx="4055897" cy="4055897"/>
          </a:xfrm>
          <a:custGeom>
            <a:avLst/>
            <a:gdLst/>
            <a:ahLst/>
            <a:cxnLst/>
            <a:rect l="l" t="t" r="r" b="b"/>
            <a:pathLst>
              <a:path w="4579832" h="5347063">
                <a:moveTo>
                  <a:pt x="106985" y="0"/>
                </a:moveTo>
                <a:lnTo>
                  <a:pt x="4472847" y="0"/>
                </a:lnTo>
                <a:cubicBezTo>
                  <a:pt x="4531933" y="0"/>
                  <a:pt x="4579832" y="47899"/>
                  <a:pt x="4579832" y="106985"/>
                </a:cubicBezTo>
                <a:lnTo>
                  <a:pt x="4579832" y="5240078"/>
                </a:lnTo>
                <a:cubicBezTo>
                  <a:pt x="4579832" y="5299164"/>
                  <a:pt x="4531933" y="5347063"/>
                  <a:pt x="4472847" y="5347063"/>
                </a:cubicBezTo>
                <a:lnTo>
                  <a:pt x="106985" y="5347063"/>
                </a:lnTo>
                <a:cubicBezTo>
                  <a:pt x="47899" y="5347063"/>
                  <a:pt x="0" y="5299164"/>
                  <a:pt x="0" y="5240078"/>
                </a:cubicBezTo>
                <a:lnTo>
                  <a:pt x="0" y="106985"/>
                </a:lnTo>
                <a:cubicBezTo>
                  <a:pt x="0" y="47899"/>
                  <a:pt x="47899" y="0"/>
                  <a:pt x="106985" y="0"/>
                </a:cubicBezTo>
                <a:close/>
              </a:path>
            </a:pathLst>
          </a:custGeom>
        </p:spPr>
      </p:pic>
      <p:sp>
        <p:nvSpPr>
          <p:cNvPr id="33" name="Rechthoek 1">
            <a:extLst>
              <a:ext uri="{FF2B5EF4-FFF2-40B4-BE49-F238E27FC236}">
                <a16:creationId xmlns:a16="http://schemas.microsoft.com/office/drawing/2014/main" id="{ED78A794-3F66-4324-9CDB-C2B6C5EC6C79}"/>
              </a:ext>
            </a:extLst>
          </p:cNvPr>
          <p:cNvSpPr/>
          <p:nvPr/>
        </p:nvSpPr>
        <p:spPr>
          <a:xfrm>
            <a:off x="0" y="0"/>
            <a:ext cx="12192000" cy="6858000"/>
          </a:xfrm>
          <a:prstGeom prst="rect">
            <a:avLst/>
          </a:prstGeom>
          <a:solidFill>
            <a:srgbClr val="71C3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Shape 6">
            <a:extLst>
              <a:ext uri="{FF2B5EF4-FFF2-40B4-BE49-F238E27FC236}">
                <a16:creationId xmlns:a16="http://schemas.microsoft.com/office/drawing/2014/main" id="{DD9F25F9-1CAC-4296-89EF-F256BB4095E5}"/>
              </a:ext>
            </a:extLst>
          </p:cNvPr>
          <p:cNvSpPr/>
          <p:nvPr/>
        </p:nvSpPr>
        <p:spPr>
          <a:xfrm flipH="1">
            <a:off x="495300" y="482600"/>
            <a:ext cx="11696700" cy="6375400"/>
          </a:xfrm>
          <a:custGeom>
            <a:avLst/>
            <a:gdLst/>
            <a:ahLst/>
            <a:cxnLst/>
            <a:rect l="0" t="0" r="0" b="0"/>
            <a:pathLst>
              <a:path w="8837994" h="3832208">
                <a:moveTo>
                  <a:pt x="0" y="0"/>
                </a:moveTo>
                <a:lnTo>
                  <a:pt x="7757999" y="0"/>
                </a:lnTo>
                <a:cubicBezTo>
                  <a:pt x="8354467" y="0"/>
                  <a:pt x="8837994" y="483527"/>
                  <a:pt x="8837994" y="1080021"/>
                </a:cubicBezTo>
                <a:lnTo>
                  <a:pt x="8837994" y="3832208"/>
                </a:lnTo>
                <a:lnTo>
                  <a:pt x="0" y="3832208"/>
                </a:lnTo>
                <a:lnTo>
                  <a:pt x="0" y="0"/>
                </a:lnTo>
                <a:close/>
              </a:path>
            </a:pathLst>
          </a:custGeom>
          <a:solidFill>
            <a:schemeClr val="bg1"/>
          </a:solidFill>
          <a:ln w="0" cap="flat">
            <a:miter lim="127000"/>
          </a:ln>
        </p:spPr>
        <p:style>
          <a:lnRef idx="0">
            <a:srgbClr val="000000">
              <a:alpha val="0"/>
            </a:srgbClr>
          </a:lnRef>
          <a:fillRef idx="1">
            <a:srgbClr val="81C4BB"/>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Shape 100">
            <a:extLst>
              <a:ext uri="{FF2B5EF4-FFF2-40B4-BE49-F238E27FC236}">
                <a16:creationId xmlns:a16="http://schemas.microsoft.com/office/drawing/2014/main" id="{90C4CD5C-EBB1-4231-A189-ACCA82C204E7}"/>
              </a:ext>
            </a:extLst>
          </p:cNvPr>
          <p:cNvSpPr/>
          <p:nvPr/>
        </p:nvSpPr>
        <p:spPr>
          <a:xfrm>
            <a:off x="1288460" y="2412779"/>
            <a:ext cx="2010410" cy="299720"/>
          </a:xfrm>
          <a:custGeom>
            <a:avLst/>
            <a:gdLst/>
            <a:ahLst/>
            <a:cxnLst/>
            <a:rect l="0" t="0" r="0" b="0"/>
            <a:pathLst>
              <a:path w="2011083" h="300082">
                <a:moveTo>
                  <a:pt x="529481" y="383"/>
                </a:moveTo>
                <a:cubicBezTo>
                  <a:pt x="613408" y="1530"/>
                  <a:pt x="700554" y="12036"/>
                  <a:pt x="795909" y="30486"/>
                </a:cubicBezTo>
                <a:cubicBezTo>
                  <a:pt x="892200" y="49130"/>
                  <a:pt x="996150" y="77667"/>
                  <a:pt x="1115276" y="110814"/>
                </a:cubicBezTo>
                <a:cubicBezTo>
                  <a:pt x="1184021" y="132874"/>
                  <a:pt x="1250582" y="157461"/>
                  <a:pt x="1320114" y="176295"/>
                </a:cubicBezTo>
                <a:cubicBezTo>
                  <a:pt x="1361631" y="187547"/>
                  <a:pt x="1403756" y="197580"/>
                  <a:pt x="1449553" y="201365"/>
                </a:cubicBezTo>
                <a:cubicBezTo>
                  <a:pt x="1550975" y="211347"/>
                  <a:pt x="1655521" y="200857"/>
                  <a:pt x="1759141" y="179470"/>
                </a:cubicBezTo>
                <a:cubicBezTo>
                  <a:pt x="1826311" y="165614"/>
                  <a:pt x="1892592" y="147669"/>
                  <a:pt x="1956562" y="127311"/>
                </a:cubicBezTo>
                <a:cubicBezTo>
                  <a:pt x="1986813" y="117684"/>
                  <a:pt x="2011083" y="147098"/>
                  <a:pt x="1983854" y="160483"/>
                </a:cubicBezTo>
                <a:cubicBezTo>
                  <a:pt x="1922996" y="190392"/>
                  <a:pt x="1858797" y="217837"/>
                  <a:pt x="1792059" y="240341"/>
                </a:cubicBezTo>
                <a:cubicBezTo>
                  <a:pt x="1678699" y="278555"/>
                  <a:pt x="1559192" y="299866"/>
                  <a:pt x="1440040" y="300082"/>
                </a:cubicBezTo>
                <a:cubicBezTo>
                  <a:pt x="1380782" y="299269"/>
                  <a:pt x="1324610" y="291548"/>
                  <a:pt x="1269886" y="279864"/>
                </a:cubicBezTo>
                <a:cubicBezTo>
                  <a:pt x="1195057" y="263900"/>
                  <a:pt x="1123887" y="239528"/>
                  <a:pt x="1050201" y="218878"/>
                </a:cubicBezTo>
                <a:cubicBezTo>
                  <a:pt x="938644" y="182861"/>
                  <a:pt x="840321" y="153714"/>
                  <a:pt x="750557" y="130346"/>
                </a:cubicBezTo>
                <a:cubicBezTo>
                  <a:pt x="641490" y="101949"/>
                  <a:pt x="545922" y="82950"/>
                  <a:pt x="448831" y="79610"/>
                </a:cubicBezTo>
                <a:cubicBezTo>
                  <a:pt x="353974" y="76346"/>
                  <a:pt x="189052" y="116211"/>
                  <a:pt x="55537" y="154210"/>
                </a:cubicBezTo>
                <a:cubicBezTo>
                  <a:pt x="23343" y="163366"/>
                  <a:pt x="0" y="131985"/>
                  <a:pt x="28600" y="118104"/>
                </a:cubicBezTo>
                <a:cubicBezTo>
                  <a:pt x="58306" y="103702"/>
                  <a:pt x="87300" y="90786"/>
                  <a:pt x="115862" y="79216"/>
                </a:cubicBezTo>
                <a:cubicBezTo>
                  <a:pt x="230835" y="32696"/>
                  <a:pt x="336931" y="9379"/>
                  <a:pt x="446443" y="2407"/>
                </a:cubicBezTo>
                <a:cubicBezTo>
                  <a:pt x="473888" y="657"/>
                  <a:pt x="501505" y="0"/>
                  <a:pt x="529481" y="383"/>
                </a:cubicBezTo>
                <a:close/>
              </a:path>
            </a:pathLst>
          </a:custGeom>
          <a:ln w="0" cap="flat">
            <a:miter lim="127000"/>
          </a:ln>
        </p:spPr>
        <p:style>
          <a:lnRef idx="0">
            <a:srgbClr val="000000">
              <a:alpha val="0"/>
            </a:srgbClr>
          </a:lnRef>
          <a:fillRef idx="1">
            <a:srgbClr val="F4BE78"/>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6" name="Graphic 35">
            <a:extLst>
              <a:ext uri="{FF2B5EF4-FFF2-40B4-BE49-F238E27FC236}">
                <a16:creationId xmlns:a16="http://schemas.microsoft.com/office/drawing/2014/main" id="{E58459AD-9B5F-442E-B4F3-0C1F0103A2C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299460" y="6200775"/>
            <a:ext cx="549639" cy="349250"/>
          </a:xfrm>
          <a:prstGeom prst="rect">
            <a:avLst/>
          </a:prstGeom>
        </p:spPr>
      </p:pic>
      <p:sp>
        <p:nvSpPr>
          <p:cNvPr id="37" name="Titel 1">
            <a:extLst>
              <a:ext uri="{FF2B5EF4-FFF2-40B4-BE49-F238E27FC236}">
                <a16:creationId xmlns:a16="http://schemas.microsoft.com/office/drawing/2014/main" id="{D53C055B-824C-48FB-AE19-CAA875528281}"/>
              </a:ext>
            </a:extLst>
          </p:cNvPr>
          <p:cNvSpPr txBox="1">
            <a:spLocks/>
          </p:cNvSpPr>
          <p:nvPr/>
        </p:nvSpPr>
        <p:spPr>
          <a:xfrm>
            <a:off x="1143619" y="3568113"/>
            <a:ext cx="10616209" cy="84345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nl-BE" sz="7200" b="1" dirty="0">
                <a:solidFill>
                  <a:srgbClr val="354D9B"/>
                </a:solidFill>
                <a:latin typeface="Sofia Pro" pitchFamily="2" charset="0"/>
                <a:ea typeface="+mn-ea"/>
                <a:cs typeface="+mn-cs"/>
              </a:rPr>
              <a:t>Besluit</a:t>
            </a:r>
            <a:endParaRPr lang="en-GB" sz="7200" b="1" dirty="0">
              <a:solidFill>
                <a:srgbClr val="354D9B"/>
              </a:solidFill>
              <a:latin typeface="Sofia Pro" pitchFamily="2" charset="0"/>
              <a:ea typeface="+mn-ea"/>
              <a:cs typeface="+mn-cs"/>
            </a:endParaRPr>
          </a:p>
        </p:txBody>
      </p:sp>
    </p:spTree>
    <p:extLst>
      <p:ext uri="{BB962C8B-B14F-4D97-AF65-F5344CB8AC3E}">
        <p14:creationId xmlns:p14="http://schemas.microsoft.com/office/powerpoint/2010/main" val="446631133"/>
      </p:ext>
    </p:extLst>
  </p:cSld>
  <p:clrMapOvr>
    <a:masterClrMapping/>
  </p:clrMapOvr>
</p:sld>
</file>

<file path=ppt/theme/theme1.xml><?xml version="1.0" encoding="utf-8"?>
<a:theme xmlns:a="http://schemas.openxmlformats.org/drawingml/2006/main" name="GradientRiseVTI">
  <a:themeElements>
    <a:clrScheme name="AnalogousFromDarkSeedLeftStep">
      <a:dk1>
        <a:srgbClr val="000000"/>
      </a:dk1>
      <a:lt1>
        <a:srgbClr val="FFFFFF"/>
      </a:lt1>
      <a:dk2>
        <a:srgbClr val="351E23"/>
      </a:dk2>
      <a:lt2>
        <a:srgbClr val="E2E5E8"/>
      </a:lt2>
      <a:accent1>
        <a:srgbClr val="E18F25"/>
      </a:accent1>
      <a:accent2>
        <a:srgbClr val="D53317"/>
      </a:accent2>
      <a:accent3>
        <a:srgbClr val="E7295C"/>
      </a:accent3>
      <a:accent4>
        <a:srgbClr val="D5179A"/>
      </a:accent4>
      <a:accent5>
        <a:srgbClr val="D329E7"/>
      </a:accent5>
      <a:accent6>
        <a:srgbClr val="7217D5"/>
      </a:accent6>
      <a:hlink>
        <a:srgbClr val="BF3FB7"/>
      </a:hlink>
      <a:folHlink>
        <a:srgbClr val="7F7F7F"/>
      </a:folHlink>
    </a:clrScheme>
    <a:fontScheme name="Avenir">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RiseVTI" id="{C2FC082F-B444-4222-AF20-78444CCB5722}" vid="{39F213E4-0CBC-40CB-B3F6-8C5562B6B99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45</TotalTime>
  <Words>426</Words>
  <Application>Microsoft Office PowerPoint</Application>
  <PresentationFormat>Widescreen</PresentationFormat>
  <Paragraphs>44</Paragraphs>
  <Slides>7</Slides>
  <Notes>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7</vt:i4>
      </vt:variant>
    </vt:vector>
  </HeadingPairs>
  <TitlesOfParts>
    <vt:vector size="15" baseType="lpstr">
      <vt:lpstr>Arial</vt:lpstr>
      <vt:lpstr>Calibri</vt:lpstr>
      <vt:lpstr>Calibri Light</vt:lpstr>
      <vt:lpstr>Sofia Pro</vt:lpstr>
      <vt:lpstr>Tw Cen MT</vt:lpstr>
      <vt:lpstr>Wingdings</vt:lpstr>
      <vt:lpstr>GradientRiseVTI</vt:lpstr>
      <vt:lpstr>Kantoorthema</vt:lpstr>
      <vt:lpstr>Leven in de toekomst</vt:lpstr>
      <vt:lpstr>PowerPoint Presentation</vt:lpstr>
      <vt:lpstr>Drinken in de toekomst</vt:lpstr>
      <vt:lpstr>PowerPoint Presentation</vt:lpstr>
      <vt:lpstr>PowerPoint Presentation</vt:lpstr>
      <vt:lpstr>Ga op zoek op het internet</vt:lpstr>
      <vt:lpstr>Besluit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Leven in de toekomst</dc:title>
  <dc:creator>charlotte beerten</dc:creator>
  <cp:lastModifiedBy>Binke D'Haese</cp:lastModifiedBy>
  <cp:revision>62</cp:revision>
  <dcterms:created xsi:type="dcterms:W3CDTF">2021-03-09T14:51:37Z</dcterms:created>
  <dcterms:modified xsi:type="dcterms:W3CDTF">2022-11-29T09:39:47Z</dcterms:modified>
</cp:coreProperties>
</file>